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17" d="100"/>
          <a:sy n="117" d="100"/>
        </p:scale>
        <p:origin x="14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4815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39851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9236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89004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20308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1653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72303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52042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17650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49520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54338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F78B6-A1D4-024A-B6D0-A6CBF71DA54B}" type="datetimeFigureOut">
              <a:rPr lang="en-HR" smtClean="0"/>
              <a:t>23.01.2023.</a:t>
            </a:fld>
            <a:endParaRPr lang="en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62053-A629-7B4B-9B32-685385B37E4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6238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F958C-87DA-9C95-7FE8-06E9F67B7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0673" y="2409280"/>
            <a:ext cx="5182948" cy="984084"/>
          </a:xfrm>
        </p:spPr>
        <p:txBody>
          <a:bodyPr>
            <a:normAutofit/>
          </a:bodyPr>
          <a:lstStyle/>
          <a:p>
            <a:r>
              <a:rPr lang="en-HR" sz="3600" b="1" dirty="0">
                <a:latin typeface="Arial" panose="020B0604020202020204" pitchFamily="34" charset="0"/>
                <a:cs typeface="Arial" panose="020B0604020202020204" pitchFamily="34" charset="0"/>
              </a:rPr>
              <a:t>Ime </a:t>
            </a: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HR" sz="3600" b="1" dirty="0">
                <a:latin typeface="Arial" panose="020B0604020202020204" pitchFamily="34" charset="0"/>
                <a:cs typeface="Arial" panose="020B0604020202020204" pitchFamily="34" charset="0"/>
              </a:rPr>
              <a:t> Prezime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10348-5D1C-FB54-A768-70406EAF5D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HR" sz="1500" dirty="0">
                <a:latin typeface="Arial" panose="020B0604020202020204" pitchFamily="34" charset="0"/>
                <a:cs typeface="Arial" panose="020B0604020202020204" pitchFamily="34" charset="0"/>
              </a:rPr>
              <a:t>Završio/la tečaj pod nazivom: “Utjecaj xyz na xyz” </a:t>
            </a:r>
          </a:p>
          <a:p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HR" sz="1500" dirty="0">
                <a:latin typeface="Arial" panose="020B0604020202020204" pitchFamily="34" charset="0"/>
                <a:cs typeface="Arial" panose="020B0604020202020204" pitchFamily="34" charset="0"/>
              </a:rPr>
              <a:t>držanog dana 15.12.2022. </a:t>
            </a:r>
          </a:p>
          <a:p>
            <a:r>
              <a:rPr lang="en-HR" sz="1500" dirty="0">
                <a:latin typeface="Arial" panose="020B0604020202020204" pitchFamily="34" charset="0"/>
                <a:cs typeface="Arial" panose="020B0604020202020204" pitchFamily="34" charset="0"/>
              </a:rPr>
              <a:t>Završetkom tečaja polaznik je dobio x bodova pri HVK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5C5E4D-9A82-763A-6F16-40D4928FD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167" y="330100"/>
            <a:ext cx="8673665" cy="24756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052DDF-3C87-3E26-8880-CAF620E0C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20" y="4985582"/>
            <a:ext cx="2438819" cy="16926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C0C922A-5839-564A-DFC5-D0CBEC853C92}"/>
              </a:ext>
            </a:extLst>
          </p:cNvPr>
          <p:cNvSpPr txBox="1"/>
          <p:nvPr/>
        </p:nvSpPr>
        <p:spPr>
          <a:xfrm>
            <a:off x="5335480" y="5589385"/>
            <a:ext cx="2700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Prof. dr. </a:t>
            </a:r>
            <a:r>
              <a:rPr lang="hr-H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 Marko Samardžija</a:t>
            </a:r>
            <a:endParaRPr lang="en-H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F84798-DA2C-5B8D-40E4-1B87DEA9E48A}"/>
              </a:ext>
            </a:extLst>
          </p:cNvPr>
          <p:cNvSpPr txBox="1"/>
          <p:nvPr/>
        </p:nvSpPr>
        <p:spPr>
          <a:xfrm>
            <a:off x="1232260" y="5635751"/>
            <a:ext cx="27001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Prof. dr. </a:t>
            </a:r>
            <a:r>
              <a:rPr lang="hr-H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sc</a:t>
            </a:r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 Marko Samardžija</a:t>
            </a:r>
            <a:endParaRPr lang="en-H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D344C7-20E0-E725-17D3-02C8FE4990EF}"/>
              </a:ext>
            </a:extLst>
          </p:cNvPr>
          <p:cNvCxnSpPr/>
          <p:nvPr/>
        </p:nvCxnSpPr>
        <p:spPr>
          <a:xfrm>
            <a:off x="1614441" y="3352800"/>
            <a:ext cx="590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D9B0B02-E4C8-C62C-29AB-7546CCDA2480}"/>
              </a:ext>
            </a:extLst>
          </p:cNvPr>
          <p:cNvSpPr txBox="1"/>
          <p:nvPr/>
        </p:nvSpPr>
        <p:spPr>
          <a:xfrm>
            <a:off x="1521310" y="5297197"/>
            <a:ext cx="1894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R" sz="1600" b="1" dirty="0">
                <a:latin typeface="Arial" panose="020B0604020202020204" pitchFamily="34" charset="0"/>
                <a:cs typeface="Arial" panose="020B0604020202020204" pitchFamily="34" charset="0"/>
              </a:rPr>
              <a:t>Voditelj/ica tečaja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217BE17-02D9-C2B1-BC00-BEE729C89956}"/>
              </a:ext>
            </a:extLst>
          </p:cNvPr>
          <p:cNvSpPr txBox="1"/>
          <p:nvPr/>
        </p:nvSpPr>
        <p:spPr>
          <a:xfrm>
            <a:off x="5728576" y="5253654"/>
            <a:ext cx="1894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HR" sz="1600" b="1" dirty="0">
                <a:latin typeface="Arial" panose="020B0604020202020204" pitchFamily="34" charset="0"/>
                <a:cs typeface="Arial" panose="020B0604020202020204" pitchFamily="34" charset="0"/>
              </a:rPr>
              <a:t>Dekan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32707-6B7C-E832-CD45-838B5EA8D962}"/>
              </a:ext>
            </a:extLst>
          </p:cNvPr>
          <p:cNvCxnSpPr/>
          <p:nvPr/>
        </p:nvCxnSpPr>
        <p:spPr>
          <a:xfrm>
            <a:off x="1614441" y="5272450"/>
            <a:ext cx="169481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72EDDF0-7A32-573B-965D-AED6E9BE8602}"/>
              </a:ext>
            </a:extLst>
          </p:cNvPr>
          <p:cNvCxnSpPr/>
          <p:nvPr/>
        </p:nvCxnSpPr>
        <p:spPr>
          <a:xfrm>
            <a:off x="5838172" y="5290076"/>
            <a:ext cx="169481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191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 Them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</TotalTime>
  <Words>49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 2013 - 2022</vt:lpstr>
      <vt:lpstr>Ime i Prezime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Marko Pećin</dc:title>
  <dc:creator>Marko Pećin</dc:creator>
  <cp:lastModifiedBy>Marko Pećin</cp:lastModifiedBy>
  <cp:revision>4</cp:revision>
  <dcterms:created xsi:type="dcterms:W3CDTF">2022-12-22T19:21:29Z</dcterms:created>
  <dcterms:modified xsi:type="dcterms:W3CDTF">2023-01-23T08:48:14Z</dcterms:modified>
</cp:coreProperties>
</file>