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7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47DD-B916-4C2B-812F-F9E538AE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6A804-21E9-4270-8D0E-570193CE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E071-D281-432C-A04E-B25ABCEB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F947-E188-4C0B-9278-4A41BE9D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15B89-22F3-43BF-B9B0-C7BB582F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02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0532-76F7-4A58-AEDD-4F4903B0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F05BB-5AAB-4764-AC28-41060EC1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D9C0D-899C-4965-90A4-7A447DB9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5C98-0B29-499C-AEC0-8682FF4B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3202-DFBB-4E4F-A1C3-9BF48D09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934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73682-A762-4FC5-A193-25AE2E524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0771B-6383-410E-BB6E-1601FC7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CE952-DD3A-4806-B15D-F7685965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6486-93F7-4731-96C8-132C48D7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23CD6-51DD-48AF-B41C-C0294C3A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4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03BE-7923-47DB-BAF2-754F307E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80EA-59AE-42CF-8ECB-E4A5810A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EC7E-6DF0-4276-B08F-1F67D77F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9513-39F1-41FB-888A-8A7BA17E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03DD1-0711-442B-BF9E-1407A0C9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2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6E58-5090-47AE-96DB-6B706E04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50153-B2E8-4300-8401-8CF765CF1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29BF-1A29-49E2-A7F8-5A61E93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1D46-5DE7-4FD9-91EC-D47B36DD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9EDC9-B32D-406E-A818-B0E3CFE7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41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A6C1-5818-4AE0-B333-FD6C3622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63DB-1FC8-4254-B593-F4184B223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0D04B-81A1-46EC-A799-B408FBB75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39819-786A-43CA-9A47-B2AE94CB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0A8A7-7F18-40D8-87C1-3667408B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9A3F2-BB79-4AE6-9CBA-CC72239F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414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E528-6B71-494D-8264-DF2C70A0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28D4-9935-4F83-8051-B3CDBF96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56B30-D939-436D-A6A7-081AEE0FE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26EE2-2758-4258-BADA-C22F333D3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1EE50-B45D-4AE1-839F-59B18D593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045D58-9E52-42D3-9B69-A63923C8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296031-AE8F-47D0-82FE-3750E6FA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437EC-2865-4E2B-8683-F76972DB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27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6425-5918-4CFB-B5F7-8C9D566C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A3ACD-AEAD-4D6C-9611-9287A7B1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E9B53-00D2-4089-ADEE-674071EE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4443-5C89-4B71-909D-A0F2AAE2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98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77557-1151-42FE-90AB-1E47A0BB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36F43-9127-45F6-B908-FC090FC3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DB3C-9382-4CC1-8D08-5F77A5F9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4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6A69B-A9F2-4EFE-8726-CBE169394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E1BE-274A-4D66-860F-33BEF2A9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1569B-1B60-42CB-AD71-FD58F619F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205C2-1902-42AB-8987-DE3FAD87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D8C29-8CDF-4A04-90A2-20CE724B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5D0F-C8B3-45D6-8BB5-963F728E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54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CC52-CE5A-42C9-8A36-9CA50327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188CAF-E2A5-4804-86E8-E89770FE4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62B4A-5C68-4283-9407-27D564B4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6A682-0392-4170-9FCF-289AE121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F5448-ABDF-41CE-B413-677BCF8D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07C8F-6941-4AD3-82F6-859890C1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2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43D253-B148-48FC-91BB-0C97188B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9BBC-1394-4F5D-8671-6E8653FD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5D694-2764-424C-8EC6-D8C072730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CF87-44B0-4331-8F8A-1343CDE83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BC23-DEF9-4D23-AA91-FCFE0083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61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marko@vefhr.onmicrosoft.com" TargetMode="External"/><Relationship Id="rId2" Type="http://schemas.openxmlformats.org/officeDocument/2006/relationships/hyperlink" Target="mailto:pmarko@vef.h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491530"/>
            <a:ext cx="969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/>
              <a:t>KRATKE UPUTE O PRISTUPANJU I KORIŠTENJU </a:t>
            </a:r>
            <a:r>
              <a:rPr lang="hr-HR" sz="4000" b="1" dirty="0" smtClean="0"/>
              <a:t>APLIKACIJE MICROSOFT TEAMS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4595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721114"/>
            <a:ext cx="969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/>
              <a:t>Hvala na pažnji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999D2-E146-4B34-AB59-5AA2E4BBA102}"/>
              </a:ext>
            </a:extLst>
          </p:cNvPr>
          <p:cNvSpPr txBox="1"/>
          <p:nvPr/>
        </p:nvSpPr>
        <p:spPr>
          <a:xfrm>
            <a:off x="6320444" y="5902520"/>
            <a:ext cx="508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/>
              <a:t>Pripremio Marko Poletto, dr. med. vet</a:t>
            </a:r>
            <a:r>
              <a:rPr lang="hr-HR" sz="2400" b="1" dirty="0" smtClean="0"/>
              <a:t>.</a:t>
            </a:r>
          </a:p>
          <a:p>
            <a:pPr algn="ctr"/>
            <a:r>
              <a:rPr lang="hr-HR" sz="2400" b="1" dirty="0" smtClean="0"/>
              <a:t>Odsjek za informatiku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7207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AC0770-1117-4ED7-9C24-F0316AD605DB}"/>
              </a:ext>
            </a:extLst>
          </p:cNvPr>
          <p:cNvSpPr txBox="1"/>
          <p:nvPr/>
        </p:nvSpPr>
        <p:spPr>
          <a:xfrm>
            <a:off x="352731" y="322069"/>
            <a:ext cx="113967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U preglednik upišemo adresu: </a:t>
            </a:r>
            <a:r>
              <a:rPr lang="hr-HR" sz="3200" b="1" dirty="0" smtClean="0">
                <a:hlinkClick r:id="rId2"/>
              </a:rPr>
              <a:t>https://teams.microsoft.com/downloads</a:t>
            </a:r>
            <a:r>
              <a:rPr lang="hr-HR" sz="3200" b="1" dirty="0" smtClean="0"/>
              <a:t> te s nje odaberemo kao na slici „Download </a:t>
            </a:r>
            <a:r>
              <a:rPr lang="hr-HR" sz="3200" b="1" dirty="0" err="1" smtClean="0"/>
              <a:t>Teams</a:t>
            </a:r>
            <a:r>
              <a:rPr lang="hr-HR" sz="3200" b="1" dirty="0" smtClean="0"/>
              <a:t>” kako bi na svoje računalo, </a:t>
            </a:r>
            <a:r>
              <a:rPr lang="hr-HR" sz="3200" b="1" dirty="0" err="1" smtClean="0"/>
              <a:t>tablet</a:t>
            </a:r>
            <a:r>
              <a:rPr lang="hr-HR" sz="3200" b="1" dirty="0" smtClean="0"/>
              <a:t> ili mobilni telefon instalirali aplikaciju MS </a:t>
            </a:r>
            <a:r>
              <a:rPr lang="hr-HR" sz="3200" b="1" dirty="0" err="1" smtClean="0"/>
              <a:t>Teams</a:t>
            </a:r>
            <a:endParaRPr lang="hr-HR" sz="3200" b="1" dirty="0"/>
          </a:p>
          <a:p>
            <a:endParaRPr lang="hr-HR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666" y="2419008"/>
            <a:ext cx="6152881" cy="42011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227E9C-9F13-411C-AC07-194BF40FA555}"/>
              </a:ext>
            </a:extLst>
          </p:cNvPr>
          <p:cNvSpPr txBox="1"/>
          <p:nvPr/>
        </p:nvSpPr>
        <p:spPr>
          <a:xfrm>
            <a:off x="3473346" y="5590881"/>
            <a:ext cx="2752887" cy="73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21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AC0770-1117-4ED7-9C24-F0316AD605DB}"/>
              </a:ext>
            </a:extLst>
          </p:cNvPr>
          <p:cNvSpPr txBox="1"/>
          <p:nvPr/>
        </p:nvSpPr>
        <p:spPr>
          <a:xfrm>
            <a:off x="344419" y="623456"/>
            <a:ext cx="583193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Nakon uspješne instalacije aplikacija se automatski pokreće i potrebno je upisati korisničko ime </a:t>
            </a:r>
            <a:r>
              <a:rPr lang="hr-HR" sz="3200" b="1" dirty="0" smtClean="0"/>
              <a:t>– AAI kako </a:t>
            </a:r>
            <a:r>
              <a:rPr lang="hr-HR" sz="3200" b="1" dirty="0" smtClean="0"/>
              <a:t>bi se mogli ulogirati u sustav</a:t>
            </a:r>
          </a:p>
          <a:p>
            <a:endParaRPr lang="hr-HR" sz="3200" b="1" dirty="0"/>
          </a:p>
          <a:p>
            <a:r>
              <a:rPr lang="hr-HR" sz="3200" b="1" dirty="0" smtClean="0">
                <a:solidFill>
                  <a:srgbClr val="FF0000"/>
                </a:solidFill>
              </a:rPr>
              <a:t>VAŽNO: korisnici koji su račun za Office365 kreirali prije prelaska VF na sustav O365 korisničko ime upisuju na način: pmarko@vefhr.onmicrosoft.com</a:t>
            </a:r>
            <a:endParaRPr lang="hr-HR" sz="3200" b="1" dirty="0">
              <a:solidFill>
                <a:srgbClr val="FF0000"/>
              </a:solidFill>
            </a:endParaRPr>
          </a:p>
          <a:p>
            <a:endParaRPr lang="hr-HR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035" b="862"/>
          <a:stretch/>
        </p:blipFill>
        <p:spPr>
          <a:xfrm>
            <a:off x="6725085" y="351089"/>
            <a:ext cx="5137177" cy="595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03A731-2C80-43C3-A52D-10E21A091E17}"/>
              </a:ext>
            </a:extLst>
          </p:cNvPr>
          <p:cNvSpPr txBox="1"/>
          <p:nvPr/>
        </p:nvSpPr>
        <p:spPr>
          <a:xfrm>
            <a:off x="299550" y="511714"/>
            <a:ext cx="56773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Ukoliko ste za prijavu koristili AAI korisničko ime prikazat će Vam se polje za unos Vašeg AAI korisničkog imena i lozinke kao na slici, npr. </a:t>
            </a:r>
            <a:r>
              <a:rPr lang="hr-HR" sz="3200" b="1" dirty="0" smtClean="0">
                <a:hlinkClick r:id="rId2"/>
              </a:rPr>
              <a:t>pmarko@vef.hr</a:t>
            </a:r>
            <a:r>
              <a:rPr lang="hr-HR" sz="3200" b="1" dirty="0" smtClean="0"/>
              <a:t>, </a:t>
            </a:r>
          </a:p>
          <a:p>
            <a:r>
              <a:rPr lang="hr-HR" sz="3200" b="1" dirty="0" smtClean="0"/>
              <a:t>a ako ste se prijavili korisničkim imenom u obliku </a:t>
            </a:r>
            <a:r>
              <a:rPr lang="hr-HR" sz="3200" b="1" dirty="0" smtClean="0">
                <a:hlinkClick r:id="rId3"/>
              </a:rPr>
              <a:t>pmarko@vefhr.onmicrosoft.com</a:t>
            </a:r>
            <a:r>
              <a:rPr lang="hr-HR" sz="3200" b="1" dirty="0" smtClean="0"/>
              <a:t> sustav će od Vas odmah tražiti unos lozinke kako biste mogli koristiti MS </a:t>
            </a:r>
            <a:r>
              <a:rPr lang="hr-HR" sz="3200" b="1" dirty="0" err="1" smtClean="0"/>
              <a:t>Teams</a:t>
            </a:r>
            <a:endParaRPr lang="hr-HR" sz="32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-1" r="1037" b="840"/>
          <a:stretch/>
        </p:blipFill>
        <p:spPr>
          <a:xfrm>
            <a:off x="6948575" y="903403"/>
            <a:ext cx="4581179" cy="522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4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405040" y="671487"/>
            <a:ext cx="111222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Kada ste se uspješno ulogirali u MS </a:t>
            </a:r>
            <a:r>
              <a:rPr lang="hr-HR" sz="2400" b="1" dirty="0" err="1" smtClean="0"/>
              <a:t>Teams</a:t>
            </a:r>
            <a:r>
              <a:rPr lang="hr-HR" sz="2400" b="1" dirty="0" smtClean="0"/>
              <a:t> sučelje, u kojem će se kasnije nalaziti Vaši „Timovi” (virtualne predavaonice), izgledat će kao na slici te ćete u polje „</a:t>
            </a:r>
            <a:r>
              <a:rPr lang="hr-HR" sz="2400" b="1" dirty="0" err="1" smtClean="0"/>
              <a:t>Join</a:t>
            </a:r>
            <a:r>
              <a:rPr lang="hr-HR" sz="2400" b="1" dirty="0" smtClean="0"/>
              <a:t> a </a:t>
            </a:r>
            <a:r>
              <a:rPr lang="hr-HR" sz="2400" b="1" dirty="0" err="1" smtClean="0"/>
              <a:t>team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with</a:t>
            </a:r>
            <a:r>
              <a:rPr lang="hr-HR" sz="2400" b="1" dirty="0" smtClean="0"/>
              <a:t> a </a:t>
            </a:r>
            <a:r>
              <a:rPr lang="hr-HR" sz="2400" b="1" dirty="0" err="1" smtClean="0"/>
              <a:t>code</a:t>
            </a:r>
            <a:r>
              <a:rPr lang="hr-HR" sz="2400" b="1" dirty="0" smtClean="0"/>
              <a:t>” unijeti kod za određeni predmet.</a:t>
            </a:r>
            <a:endParaRPr lang="hr-HR" sz="2400" b="1" dirty="0"/>
          </a:p>
          <a:p>
            <a:endParaRPr lang="hr-HR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373" y="1844498"/>
            <a:ext cx="8452485" cy="4958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71188" r="6218"/>
          <a:stretch/>
        </p:blipFill>
        <p:spPr>
          <a:xfrm>
            <a:off x="6226234" y="2497022"/>
            <a:ext cx="1512916" cy="16478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511862" y="6647"/>
            <a:ext cx="509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VAŽNO</a:t>
            </a:r>
            <a:r>
              <a:rPr lang="hr-HR" sz="4000" b="1" dirty="0" smtClean="0">
                <a:solidFill>
                  <a:srgbClr val="FF0000"/>
                </a:solidFill>
              </a:rPr>
              <a:t> </a:t>
            </a:r>
            <a:r>
              <a:rPr lang="hr-HR" sz="4000" b="1" dirty="0" smtClean="0">
                <a:solidFill>
                  <a:srgbClr val="FF0000"/>
                </a:solidFill>
              </a:rPr>
              <a:t>ZA STUDENTE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677597" y="986425"/>
            <a:ext cx="1068590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Kako bi započeli svoje online predavanje potrebno je pritisnuti malu „</a:t>
            </a:r>
            <a:r>
              <a:rPr lang="hr-HR" sz="2400" b="1" dirty="0" err="1" smtClean="0"/>
              <a:t>kamericu</a:t>
            </a:r>
            <a:r>
              <a:rPr lang="hr-HR" sz="2400" b="1" dirty="0" smtClean="0"/>
              <a:t>” kako bi se otvorio prozorčić „</a:t>
            </a:r>
            <a:r>
              <a:rPr lang="hr-HR" sz="2400" b="1" dirty="0" err="1" smtClean="0"/>
              <a:t>Meet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now</a:t>
            </a:r>
            <a:r>
              <a:rPr lang="hr-HR" sz="2400" b="1" dirty="0" smtClean="0"/>
              <a:t>” koje možete nazvati po tematskoj jedinici kako bi se kasnije lakše pratilo koji su  studenti pohađali koji vid nastave.</a:t>
            </a:r>
            <a:endParaRPr lang="hr-HR" sz="2400" b="1" dirty="0"/>
          </a:p>
          <a:p>
            <a:endParaRPr lang="hr-HR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347" y="3248025"/>
            <a:ext cx="9001125" cy="36099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183697" y="106403"/>
            <a:ext cx="5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VAŽNO </a:t>
            </a:r>
            <a:r>
              <a:rPr lang="hr-HR" sz="4000" b="1" dirty="0" smtClean="0">
                <a:solidFill>
                  <a:srgbClr val="FF0000"/>
                </a:solidFill>
              </a:rPr>
              <a:t>ZA NASTAVNIKE</a:t>
            </a:r>
            <a:endParaRPr lang="hr-HR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7418" t="92487" r="52412"/>
          <a:stretch/>
        </p:blipFill>
        <p:spPr>
          <a:xfrm>
            <a:off x="766015" y="2548422"/>
            <a:ext cx="3759840" cy="15046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227E9C-9F13-411C-AC07-194BF40FA555}"/>
              </a:ext>
            </a:extLst>
          </p:cNvPr>
          <p:cNvSpPr txBox="1"/>
          <p:nvPr/>
        </p:nvSpPr>
        <p:spPr>
          <a:xfrm>
            <a:off x="2645935" y="3262401"/>
            <a:ext cx="907492" cy="73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35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677597" y="986425"/>
            <a:ext cx="1068590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Nakon što su se studenti spojili u </a:t>
            </a:r>
            <a:r>
              <a:rPr lang="hr-HR" sz="2400" b="1" dirty="0" err="1" smtClean="0"/>
              <a:t>meeting</a:t>
            </a:r>
            <a:r>
              <a:rPr lang="hr-HR" sz="2400" b="1" dirty="0" smtClean="0"/>
              <a:t>/predavanje, nastavnik može podijeliti s njima svoju prezentaciju. Klikom na gumb „</a:t>
            </a:r>
            <a:r>
              <a:rPr lang="hr-HR" sz="2400" b="1" dirty="0" err="1" smtClean="0"/>
              <a:t>Share</a:t>
            </a:r>
            <a:r>
              <a:rPr lang="hr-HR" sz="2400" b="1" dirty="0" smtClean="0"/>
              <a:t>” odabire se otvorena Power </a:t>
            </a:r>
            <a:r>
              <a:rPr lang="hr-HR" sz="2400" b="1" dirty="0" err="1" smtClean="0"/>
              <a:t>Point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pretenzacija</a:t>
            </a:r>
            <a:r>
              <a:rPr lang="hr-HR" sz="2400" b="1" dirty="0" smtClean="0"/>
              <a:t> i svi koji su spojeni vide SAMO NJU.</a:t>
            </a:r>
            <a:endParaRPr lang="hr-HR" sz="2400" b="1" dirty="0"/>
          </a:p>
          <a:p>
            <a:endParaRPr lang="hr-HR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354108" y="98090"/>
            <a:ext cx="5332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VAŽNO </a:t>
            </a:r>
            <a:r>
              <a:rPr lang="hr-HR" sz="4000" b="1" dirty="0" smtClean="0">
                <a:solidFill>
                  <a:srgbClr val="FF0000"/>
                </a:solidFill>
              </a:rPr>
              <a:t>ZA NASTAVNIKE</a:t>
            </a:r>
            <a:endParaRPr lang="hr-HR" sz="4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0048" t="74292" r="36591" b="13419"/>
          <a:stretch/>
        </p:blipFill>
        <p:spPr>
          <a:xfrm>
            <a:off x="193681" y="2936694"/>
            <a:ext cx="7614141" cy="22531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227E9C-9F13-411C-AC07-194BF40FA555}"/>
              </a:ext>
            </a:extLst>
          </p:cNvPr>
          <p:cNvSpPr txBox="1"/>
          <p:nvPr/>
        </p:nvSpPr>
        <p:spPr>
          <a:xfrm>
            <a:off x="3133898" y="3084022"/>
            <a:ext cx="1122218" cy="17174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9939" r="41005" b="28915"/>
          <a:stretch/>
        </p:blipFill>
        <p:spPr>
          <a:xfrm>
            <a:off x="8204663" y="2674979"/>
            <a:ext cx="3158836" cy="4023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4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214" y="4550919"/>
            <a:ext cx="110184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VAŽNO: </a:t>
            </a:r>
            <a:r>
              <a:rPr lang="hr-HR" sz="3200" b="1" dirty="0" smtClean="0">
                <a:solidFill>
                  <a:srgbClr val="FF0000"/>
                </a:solidFill>
              </a:rPr>
              <a:t>PRILIKOM ULASKA U ONLINE PREDAVANJE, BILO DA SE SPAJATE PREKO RAČUNALA ILI NEKOG DRUGOG UREĐAJA (</a:t>
            </a:r>
            <a:r>
              <a:rPr lang="hr-HR" sz="3200" b="1" dirty="0" err="1" smtClean="0">
                <a:solidFill>
                  <a:srgbClr val="FF0000"/>
                </a:solidFill>
              </a:rPr>
              <a:t>tablet</a:t>
            </a:r>
            <a:r>
              <a:rPr lang="hr-HR" sz="3200" b="1" dirty="0" smtClean="0">
                <a:solidFill>
                  <a:srgbClr val="FF0000"/>
                </a:solidFill>
              </a:rPr>
              <a:t>, mobilni uređaj) UGASITE MIKROFON I KAMERU KAKO NE BI PREKIDALI PREDAVAČA U PREDAVANJU!</a:t>
            </a:r>
            <a:endParaRPr lang="hr-HR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428214" y="288154"/>
            <a:ext cx="113010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Nakon odabira „Tima” (virtualne sobe) moći ćete se spojiti u online predavanje nakon što ga nastavnik pokrene klikom „</a:t>
            </a:r>
            <a:r>
              <a:rPr lang="hr-HR" sz="2800" b="1" dirty="0" err="1" smtClean="0"/>
              <a:t>Join</a:t>
            </a:r>
            <a:r>
              <a:rPr lang="hr-HR" sz="2800" b="1" dirty="0" smtClean="0"/>
              <a:t>”</a:t>
            </a:r>
            <a:endParaRPr lang="hr-HR" sz="2800" b="1" dirty="0"/>
          </a:p>
          <a:p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50" y="1532744"/>
            <a:ext cx="8086725" cy="16478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209655" y="1403264"/>
            <a:ext cx="6419850" cy="4752975"/>
            <a:chOff x="5209655" y="1403264"/>
            <a:chExt cx="6419850" cy="47529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09655" y="1403264"/>
              <a:ext cx="6419850" cy="475297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227E9C-9F13-411C-AC07-194BF40FA555}"/>
                </a:ext>
              </a:extLst>
            </p:cNvPr>
            <p:cNvSpPr txBox="1"/>
            <p:nvPr/>
          </p:nvSpPr>
          <p:spPr>
            <a:xfrm>
              <a:off x="6656597" y="4746568"/>
              <a:ext cx="3642348" cy="92333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hr-H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09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9389AA-093C-400F-BBC4-B5CD0A59197A}"/>
              </a:ext>
            </a:extLst>
          </p:cNvPr>
          <p:cNvSpPr txBox="1"/>
          <p:nvPr/>
        </p:nvSpPr>
        <p:spPr>
          <a:xfrm>
            <a:off x="569146" y="1359522"/>
            <a:ext cx="111767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/>
              <a:t>Nakon što je predavanje završilo i nastavnik je završio </a:t>
            </a:r>
            <a:r>
              <a:rPr lang="hr-HR" sz="4000" b="1" dirty="0" err="1" smtClean="0"/>
              <a:t>meeting</a:t>
            </a:r>
            <a:r>
              <a:rPr lang="hr-HR" sz="4000" b="1" dirty="0" smtClean="0"/>
              <a:t>, </a:t>
            </a:r>
            <a:r>
              <a:rPr lang="hr-HR" sz="4000" b="1" dirty="0" smtClean="0">
                <a:solidFill>
                  <a:srgbClr val="FF0000"/>
                </a:solidFill>
              </a:rPr>
              <a:t>MOLIMO VAS</a:t>
            </a:r>
            <a:r>
              <a:rPr lang="hr-HR" sz="4000" b="1" dirty="0" smtClean="0"/>
              <a:t> da se i vi odjavite klikom na slušalicu </a:t>
            </a:r>
            <a:endParaRPr lang="hr-HR" sz="4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374" y="3200573"/>
            <a:ext cx="2511137" cy="26115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3611762" y="322533"/>
            <a:ext cx="509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VAŽNO </a:t>
            </a:r>
            <a:r>
              <a:rPr lang="hr-HR" sz="4000" b="1" dirty="0" smtClean="0">
                <a:solidFill>
                  <a:srgbClr val="FF0000"/>
                </a:solidFill>
              </a:rPr>
              <a:t>ZA STUDENTE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376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Poletto</dc:creator>
  <cp:lastModifiedBy>korisnik</cp:lastModifiedBy>
  <cp:revision>24</cp:revision>
  <dcterms:created xsi:type="dcterms:W3CDTF">2020-03-12T11:10:21Z</dcterms:created>
  <dcterms:modified xsi:type="dcterms:W3CDTF">2020-04-02T12:41:14Z</dcterms:modified>
</cp:coreProperties>
</file>