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7" r:id="rId5"/>
    <p:sldId id="259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947DD-B916-4C2B-812F-F9E538AED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6A804-21E9-4270-8D0E-570193CEC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6E071-D281-432C-A04E-B25ABCEBC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AF947-E188-4C0B-9278-4A41BE9D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15B89-22F3-43BF-B9B0-C7BB582F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402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A0532-76F7-4A58-AEDD-4F4903B0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F05BB-5AAB-4764-AC28-41060EC18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D9C0D-899C-4965-90A4-7A447DB93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85C98-0B29-499C-AEC0-8682FF4B2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13202-DFBB-4E4F-A1C3-9BF48D097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934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473682-A762-4FC5-A193-25AE2E524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E0771B-6383-410E-BB6E-1601FC7F2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CE952-DD3A-4806-B15D-F76859659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26486-93F7-4731-96C8-132C48D72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23CD6-51DD-48AF-B41C-C0294C3A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04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203BE-7923-47DB-BAF2-754F307E6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080EA-59AE-42CF-8ECB-E4A5810AE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DEC7E-6DF0-4276-B08F-1F67D77F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39513-39F1-41FB-888A-8A7BA17E8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03DD1-0711-442B-BF9E-1407A0C9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22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C6E58-5090-47AE-96DB-6B706E04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50153-B2E8-4300-8401-8CF765CF1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29BF-1A29-49E2-A7F8-5A61E938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A1D46-5DE7-4FD9-91EC-D47B36DD5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9EDC9-B32D-406E-A818-B0E3CFE7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41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8A6C1-5818-4AE0-B333-FD6C36225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63DB-1FC8-4254-B593-F4184B223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0D04B-81A1-46EC-A799-B408FBB75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39819-786A-43CA-9A47-B2AE94CB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0A8A7-7F18-40D8-87C1-3667408B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9A3F2-BB79-4AE6-9CBA-CC72239F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414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5E528-6B71-494D-8264-DF2C70A03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728D4-9935-4F83-8051-B3CDBF96E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456B30-D939-436D-A6A7-081AEE0FE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26EE2-2758-4258-BADA-C22F333D3D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1EE50-B45D-4AE1-839F-59B18D5939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045D58-9E52-42D3-9B69-A63923C89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296031-AE8F-47D0-82FE-3750E6FA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7437EC-2865-4E2B-8683-F76972DBE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227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56425-5918-4CFB-B5F7-8C9D566C2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5A3ACD-AEAD-4D6C-9611-9287A7B11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E9B53-00D2-4089-ADEE-674071EE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94443-5C89-4B71-909D-A0F2AAE2F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981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77557-1151-42FE-90AB-1E47A0BB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36F43-9127-45F6-B908-FC090FC3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8DB3C-9382-4CC1-8D08-5F77A5F9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647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6A69B-A9F2-4EFE-8726-CBE169394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4E1BE-274A-4D66-860F-33BEF2A96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1569B-1B60-42CB-AD71-FD58F619F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205C2-1902-42AB-8987-DE3FAD87A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D8C29-8CDF-4A04-90A2-20CE724BD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A5D0F-C8B3-45D6-8BB5-963F728E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254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8CC52-CE5A-42C9-8A36-9CA503277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188CAF-E2A5-4804-86E8-E89770FE40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62B4A-5C68-4283-9407-27D564B4B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6A682-0392-4170-9FCF-289AE121A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F5448-ABDF-41CE-B413-677BCF8DE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07C8F-6941-4AD3-82F6-859890C1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320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43D253-B148-48FC-91BB-0C97188B7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89BBC-1394-4F5D-8671-6E8653FDE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5D694-2764-424C-8EC6-D8C0727306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6E27-285E-4CE0-8695-1F96757053E2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3CF87-44B0-4331-8F8A-1343CDE83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FBC23-DEF9-4D23-AA91-FCFE00837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1C725-DE45-4CFF-B70E-BA4737E143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361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eams.microsoft.com/download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marko@vefhr.onmicrosoft.com" TargetMode="External"/><Relationship Id="rId2" Type="http://schemas.openxmlformats.org/officeDocument/2006/relationships/hyperlink" Target="mailto:pmarko@vef.h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5482BF-8B57-4FB4-A3F5-DDAAE9EDD558}"/>
              </a:ext>
            </a:extLst>
          </p:cNvPr>
          <p:cNvSpPr txBox="1"/>
          <p:nvPr/>
        </p:nvSpPr>
        <p:spPr>
          <a:xfrm>
            <a:off x="1247163" y="2491530"/>
            <a:ext cx="9697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 smtClean="0"/>
              <a:t>QUICK </a:t>
            </a:r>
            <a:r>
              <a:rPr lang="hr-HR" sz="4000" b="1" dirty="0" smtClean="0"/>
              <a:t>INSTRUCTIONS</a:t>
            </a:r>
            <a:r>
              <a:rPr lang="hr-HR" sz="4000" b="1" dirty="0" smtClean="0"/>
              <a:t> </a:t>
            </a:r>
            <a:r>
              <a:rPr lang="hr-HR" sz="4000" b="1" dirty="0" smtClean="0"/>
              <a:t>ABOUT USING APPLICATION MICROSOFT TEAMS</a:t>
            </a:r>
            <a:endParaRPr lang="hr-HR" sz="4000" b="1" dirty="0"/>
          </a:p>
        </p:txBody>
      </p:sp>
    </p:spTree>
    <p:extLst>
      <p:ext uri="{BB962C8B-B14F-4D97-AF65-F5344CB8AC3E}">
        <p14:creationId xmlns:p14="http://schemas.microsoft.com/office/powerpoint/2010/main" val="45954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AC0770-1117-4ED7-9C24-F0316AD605DB}"/>
              </a:ext>
            </a:extLst>
          </p:cNvPr>
          <p:cNvSpPr txBox="1"/>
          <p:nvPr/>
        </p:nvSpPr>
        <p:spPr>
          <a:xfrm>
            <a:off x="352731" y="322069"/>
            <a:ext cx="1139674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/>
              <a:t>In </a:t>
            </a:r>
            <a:r>
              <a:rPr lang="hr-HR" sz="3200" b="1" dirty="0" err="1" smtClean="0"/>
              <a:t>your</a:t>
            </a:r>
            <a:r>
              <a:rPr lang="hr-HR" sz="3200" b="1" dirty="0" smtClean="0"/>
              <a:t> browser </a:t>
            </a:r>
            <a:r>
              <a:rPr lang="hr-HR" sz="3200" b="1" dirty="0" err="1" smtClean="0"/>
              <a:t>enter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the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following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address</a:t>
            </a:r>
            <a:r>
              <a:rPr lang="hr-HR" sz="3200" b="1" dirty="0" smtClean="0"/>
              <a:t>: </a:t>
            </a:r>
            <a:r>
              <a:rPr lang="hr-HR" sz="3200" b="1" dirty="0" smtClean="0">
                <a:hlinkClick r:id="rId2"/>
              </a:rPr>
              <a:t>https://teams.microsoft.com/downloads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and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after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clicking</a:t>
            </a:r>
            <a:r>
              <a:rPr lang="hr-HR" sz="3200" b="1" dirty="0" smtClean="0"/>
              <a:t> „Download </a:t>
            </a:r>
            <a:r>
              <a:rPr lang="hr-HR" sz="3200" b="1" dirty="0" err="1" smtClean="0"/>
              <a:t>Teams</a:t>
            </a:r>
            <a:r>
              <a:rPr lang="hr-HR" sz="3200" b="1" dirty="0" smtClean="0"/>
              <a:t>” download </a:t>
            </a:r>
            <a:r>
              <a:rPr lang="hr-HR" sz="3200" b="1" dirty="0" err="1" smtClean="0"/>
              <a:t>application</a:t>
            </a:r>
            <a:r>
              <a:rPr lang="hr-HR" sz="3200" b="1" dirty="0" smtClean="0"/>
              <a:t> on </a:t>
            </a:r>
            <a:r>
              <a:rPr lang="hr-HR" sz="3200" b="1" dirty="0" err="1" smtClean="0"/>
              <a:t>your</a:t>
            </a:r>
            <a:r>
              <a:rPr lang="hr-HR" sz="3200" b="1" dirty="0" smtClean="0"/>
              <a:t> PC, MAC, </a:t>
            </a:r>
            <a:r>
              <a:rPr lang="hr-HR" sz="3200" b="1" dirty="0" err="1" smtClean="0"/>
              <a:t>tablet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or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phone</a:t>
            </a:r>
            <a:r>
              <a:rPr lang="hr-HR" sz="3200" b="1" dirty="0" smtClean="0"/>
              <a:t>.</a:t>
            </a:r>
            <a:endParaRPr lang="hr-HR" sz="3200" b="1" dirty="0"/>
          </a:p>
          <a:p>
            <a:endParaRPr lang="hr-HR" sz="2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4666" y="2419008"/>
            <a:ext cx="6152881" cy="42011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227E9C-9F13-411C-AC07-194BF40FA555}"/>
              </a:ext>
            </a:extLst>
          </p:cNvPr>
          <p:cNvSpPr txBox="1"/>
          <p:nvPr/>
        </p:nvSpPr>
        <p:spPr>
          <a:xfrm>
            <a:off x="3473346" y="5590881"/>
            <a:ext cx="2752887" cy="7382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218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AC0770-1117-4ED7-9C24-F0316AD605DB}"/>
              </a:ext>
            </a:extLst>
          </p:cNvPr>
          <p:cNvSpPr txBox="1"/>
          <p:nvPr/>
        </p:nvSpPr>
        <p:spPr>
          <a:xfrm>
            <a:off x="344418" y="623456"/>
            <a:ext cx="610625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err="1" smtClean="0"/>
              <a:t>After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successful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instalation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the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application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will</a:t>
            </a:r>
            <a:r>
              <a:rPr lang="hr-HR" sz="3200" b="1" dirty="0" smtClean="0"/>
              <a:t> start </a:t>
            </a:r>
            <a:r>
              <a:rPr lang="hr-HR" sz="3200" b="1" dirty="0" err="1" smtClean="0"/>
              <a:t>automatically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and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you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will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have</a:t>
            </a:r>
            <a:r>
              <a:rPr lang="hr-HR" sz="3200" b="1" dirty="0" smtClean="0"/>
              <a:t> to </a:t>
            </a:r>
            <a:r>
              <a:rPr lang="hr-HR" sz="3200" b="1" dirty="0" err="1" smtClean="0"/>
              <a:t>enter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your</a:t>
            </a:r>
            <a:r>
              <a:rPr lang="hr-HR" sz="3200" b="1" dirty="0" smtClean="0"/>
              <a:t> AAI </a:t>
            </a:r>
            <a:r>
              <a:rPr lang="hr-HR" sz="3200" b="1" dirty="0" err="1" smtClean="0"/>
              <a:t>username</a:t>
            </a:r>
            <a:r>
              <a:rPr lang="hr-HR" sz="3200" b="1" dirty="0" smtClean="0"/>
              <a:t>.</a:t>
            </a:r>
          </a:p>
          <a:p>
            <a:endParaRPr lang="hr-HR" sz="3200" b="1" dirty="0"/>
          </a:p>
          <a:p>
            <a:r>
              <a:rPr lang="hr-HR" sz="3200" b="1" dirty="0" smtClean="0">
                <a:solidFill>
                  <a:srgbClr val="FF0000"/>
                </a:solidFill>
              </a:rPr>
              <a:t>IMPORTANT: </a:t>
            </a:r>
            <a:r>
              <a:rPr lang="hr-HR" sz="3200" b="1" dirty="0" err="1" smtClean="0">
                <a:solidFill>
                  <a:srgbClr val="FF0000"/>
                </a:solidFill>
              </a:rPr>
              <a:t>users</a:t>
            </a:r>
            <a:r>
              <a:rPr lang="hr-HR" sz="3200" b="1" dirty="0" smtClean="0">
                <a:solidFill>
                  <a:srgbClr val="FF0000"/>
                </a:solidFill>
              </a:rPr>
              <a:t> </a:t>
            </a:r>
            <a:r>
              <a:rPr lang="hr-HR" sz="3200" b="1" dirty="0" err="1" smtClean="0">
                <a:solidFill>
                  <a:srgbClr val="FF0000"/>
                </a:solidFill>
              </a:rPr>
              <a:t>that</a:t>
            </a:r>
            <a:r>
              <a:rPr lang="hr-HR" sz="3200" b="1" dirty="0" smtClean="0">
                <a:solidFill>
                  <a:srgbClr val="FF0000"/>
                </a:solidFill>
              </a:rPr>
              <a:t> </a:t>
            </a:r>
            <a:r>
              <a:rPr lang="hr-HR" sz="3200" b="1" dirty="0" err="1" smtClean="0">
                <a:solidFill>
                  <a:srgbClr val="FF0000"/>
                </a:solidFill>
              </a:rPr>
              <a:t>made</a:t>
            </a:r>
            <a:r>
              <a:rPr lang="hr-HR" sz="3200" b="1" dirty="0" smtClean="0">
                <a:solidFill>
                  <a:srgbClr val="FF0000"/>
                </a:solidFill>
              </a:rPr>
              <a:t> </a:t>
            </a:r>
            <a:r>
              <a:rPr lang="hr-HR" sz="3200" b="1" dirty="0" err="1" smtClean="0">
                <a:solidFill>
                  <a:srgbClr val="FF0000"/>
                </a:solidFill>
              </a:rPr>
              <a:t>their</a:t>
            </a:r>
            <a:r>
              <a:rPr lang="hr-HR" sz="3200" b="1" dirty="0" smtClean="0">
                <a:solidFill>
                  <a:srgbClr val="FF0000"/>
                </a:solidFill>
              </a:rPr>
              <a:t> Office365 </a:t>
            </a:r>
            <a:r>
              <a:rPr lang="hr-HR" sz="3200" b="1" dirty="0" err="1" smtClean="0">
                <a:solidFill>
                  <a:srgbClr val="FF0000"/>
                </a:solidFill>
              </a:rPr>
              <a:t>account</a:t>
            </a:r>
            <a:r>
              <a:rPr lang="hr-HR" sz="3200" b="1" dirty="0" smtClean="0">
                <a:solidFill>
                  <a:srgbClr val="FF0000"/>
                </a:solidFill>
              </a:rPr>
              <a:t> prior </a:t>
            </a:r>
            <a:r>
              <a:rPr lang="hr-HR" sz="3200" b="1" dirty="0" err="1" smtClean="0">
                <a:solidFill>
                  <a:srgbClr val="FF0000"/>
                </a:solidFill>
              </a:rPr>
              <a:t>Faculty</a:t>
            </a:r>
            <a:r>
              <a:rPr lang="hr-HR" sz="3200" b="1" dirty="0" smtClean="0">
                <a:solidFill>
                  <a:srgbClr val="FF0000"/>
                </a:solidFill>
              </a:rPr>
              <a:t> </a:t>
            </a:r>
            <a:r>
              <a:rPr lang="hr-HR" sz="3200" b="1" dirty="0" err="1" smtClean="0">
                <a:solidFill>
                  <a:srgbClr val="FF0000"/>
                </a:solidFill>
              </a:rPr>
              <a:t>activation</a:t>
            </a:r>
            <a:r>
              <a:rPr lang="hr-HR" sz="3200" b="1" dirty="0" smtClean="0">
                <a:solidFill>
                  <a:srgbClr val="FF0000"/>
                </a:solidFill>
              </a:rPr>
              <a:t> </a:t>
            </a:r>
            <a:r>
              <a:rPr lang="hr-HR" sz="3200" b="1" dirty="0" err="1" smtClean="0">
                <a:solidFill>
                  <a:srgbClr val="FF0000"/>
                </a:solidFill>
              </a:rPr>
              <a:t>will</a:t>
            </a:r>
            <a:r>
              <a:rPr lang="hr-HR" sz="3200" b="1" dirty="0" smtClean="0">
                <a:solidFill>
                  <a:srgbClr val="FF0000"/>
                </a:solidFill>
              </a:rPr>
              <a:t> </a:t>
            </a:r>
            <a:r>
              <a:rPr lang="hr-HR" sz="3200" b="1" dirty="0" err="1" smtClean="0">
                <a:solidFill>
                  <a:srgbClr val="FF0000"/>
                </a:solidFill>
              </a:rPr>
              <a:t>have</a:t>
            </a:r>
            <a:r>
              <a:rPr lang="hr-HR" sz="3200" b="1" dirty="0" smtClean="0">
                <a:solidFill>
                  <a:srgbClr val="FF0000"/>
                </a:solidFill>
              </a:rPr>
              <a:t> to use </a:t>
            </a:r>
            <a:r>
              <a:rPr lang="hr-HR" sz="3200" b="1" dirty="0" err="1" smtClean="0">
                <a:solidFill>
                  <a:srgbClr val="FF0000"/>
                </a:solidFill>
              </a:rPr>
              <a:t>username</a:t>
            </a:r>
            <a:r>
              <a:rPr lang="hr-HR" sz="3200" b="1" dirty="0" smtClean="0">
                <a:solidFill>
                  <a:srgbClr val="FF0000"/>
                </a:solidFill>
              </a:rPr>
              <a:t> </a:t>
            </a:r>
            <a:r>
              <a:rPr lang="hr-HR" sz="3200" b="1" dirty="0" err="1" smtClean="0">
                <a:solidFill>
                  <a:srgbClr val="FF0000"/>
                </a:solidFill>
              </a:rPr>
              <a:t>in</a:t>
            </a:r>
            <a:r>
              <a:rPr lang="hr-HR" sz="3200" b="1" dirty="0" smtClean="0">
                <a:solidFill>
                  <a:srgbClr val="FF0000"/>
                </a:solidFill>
              </a:rPr>
              <a:t> a </a:t>
            </a:r>
            <a:r>
              <a:rPr lang="hr-HR" sz="3200" b="1" dirty="0" err="1" smtClean="0">
                <a:solidFill>
                  <a:srgbClr val="FF0000"/>
                </a:solidFill>
              </a:rPr>
              <a:t>following</a:t>
            </a:r>
            <a:r>
              <a:rPr lang="hr-HR" sz="3200" b="1" dirty="0" smtClean="0">
                <a:solidFill>
                  <a:srgbClr val="FF0000"/>
                </a:solidFill>
              </a:rPr>
              <a:t> </a:t>
            </a:r>
            <a:r>
              <a:rPr lang="hr-HR" sz="3200" b="1" dirty="0" err="1" smtClean="0">
                <a:solidFill>
                  <a:srgbClr val="FF0000"/>
                </a:solidFill>
              </a:rPr>
              <a:t>form</a:t>
            </a:r>
            <a:r>
              <a:rPr lang="hr-HR" sz="3200" b="1" dirty="0" smtClean="0">
                <a:solidFill>
                  <a:srgbClr val="FF0000"/>
                </a:solidFill>
              </a:rPr>
              <a:t>: username@vefhr.onmicrosoft.com</a:t>
            </a:r>
            <a:endParaRPr lang="hr-HR" sz="3200" b="1" dirty="0">
              <a:solidFill>
                <a:srgbClr val="FF0000"/>
              </a:solidFill>
            </a:endParaRPr>
          </a:p>
          <a:p>
            <a:endParaRPr lang="hr-HR" sz="2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1035" b="862"/>
          <a:stretch/>
        </p:blipFill>
        <p:spPr>
          <a:xfrm>
            <a:off x="6725085" y="351089"/>
            <a:ext cx="5137177" cy="595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6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503A731-2C80-43C3-A52D-10E21A091E17}"/>
              </a:ext>
            </a:extLst>
          </p:cNvPr>
          <p:cNvSpPr txBox="1"/>
          <p:nvPr/>
        </p:nvSpPr>
        <p:spPr>
          <a:xfrm>
            <a:off x="299550" y="511714"/>
            <a:ext cx="567730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err="1" smtClean="0"/>
              <a:t>If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you</a:t>
            </a:r>
            <a:r>
              <a:rPr lang="hr-HR" sz="3200" b="1" dirty="0" smtClean="0"/>
              <a:t> are </a:t>
            </a:r>
            <a:r>
              <a:rPr lang="hr-HR" sz="3200" b="1" dirty="0" err="1" smtClean="0"/>
              <a:t>logging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in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using</a:t>
            </a:r>
            <a:r>
              <a:rPr lang="hr-HR" sz="3200" b="1" dirty="0" smtClean="0"/>
              <a:t> AAI </a:t>
            </a:r>
            <a:r>
              <a:rPr lang="hr-HR" sz="3200" b="1" dirty="0" err="1" smtClean="0"/>
              <a:t>electronic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identity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you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will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be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prompted</a:t>
            </a:r>
            <a:r>
              <a:rPr lang="hr-HR" sz="3200" b="1" dirty="0" smtClean="0"/>
              <a:t> </a:t>
            </a:r>
            <a:r>
              <a:rPr lang="hr-HR" sz="3200" b="1" dirty="0" smtClean="0"/>
              <a:t>to </a:t>
            </a:r>
            <a:r>
              <a:rPr lang="hr-HR" sz="3200" b="1" dirty="0" err="1" smtClean="0"/>
              <a:t>enter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your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credentials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once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again</a:t>
            </a:r>
            <a:r>
              <a:rPr lang="hr-HR" sz="3200" b="1" dirty="0" smtClean="0"/>
              <a:t>, for instance </a:t>
            </a:r>
            <a:r>
              <a:rPr lang="hr-HR" sz="3200" b="1" dirty="0" smtClean="0">
                <a:hlinkClick r:id="rId2"/>
              </a:rPr>
              <a:t>pmarko@vef.hr</a:t>
            </a:r>
            <a:r>
              <a:rPr lang="hr-HR" sz="3200" b="1" dirty="0" smtClean="0"/>
              <a:t>. </a:t>
            </a:r>
          </a:p>
          <a:p>
            <a:endParaRPr lang="hr-HR" sz="3200" b="1" dirty="0" smtClean="0"/>
          </a:p>
          <a:p>
            <a:r>
              <a:rPr lang="hr-HR" sz="3200" b="1" dirty="0" err="1" smtClean="0"/>
              <a:t>If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you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used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username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in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the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following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form</a:t>
            </a:r>
            <a:r>
              <a:rPr lang="hr-HR" sz="3200" b="1" dirty="0" smtClean="0"/>
              <a:t> </a:t>
            </a:r>
            <a:r>
              <a:rPr lang="hr-HR" sz="3200" b="1" dirty="0" smtClean="0">
                <a:hlinkClick r:id="rId3"/>
              </a:rPr>
              <a:t>username@vefhr.onmicrosoft.com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you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will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be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prompted</a:t>
            </a:r>
            <a:r>
              <a:rPr lang="hr-HR" sz="3200" b="1" dirty="0" smtClean="0"/>
              <a:t> to </a:t>
            </a:r>
            <a:r>
              <a:rPr lang="hr-HR" sz="3200" b="1" dirty="0" err="1" smtClean="0"/>
              <a:t>enter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your</a:t>
            </a:r>
            <a:r>
              <a:rPr lang="hr-HR" sz="3200" b="1" dirty="0" smtClean="0"/>
              <a:t> password </a:t>
            </a:r>
            <a:r>
              <a:rPr lang="hr-HR" sz="3200" b="1" dirty="0" err="1" smtClean="0"/>
              <a:t>so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you</a:t>
            </a:r>
            <a:r>
              <a:rPr lang="hr-HR" sz="3200" b="1" dirty="0" smtClean="0"/>
              <a:t> </a:t>
            </a:r>
            <a:r>
              <a:rPr lang="hr-HR" sz="3200" b="1" dirty="0" err="1" smtClean="0"/>
              <a:t>can</a:t>
            </a:r>
            <a:r>
              <a:rPr lang="hr-HR" sz="3200" b="1" dirty="0" smtClean="0"/>
              <a:t> login </a:t>
            </a:r>
            <a:r>
              <a:rPr lang="hr-HR" sz="3200" b="1" dirty="0" err="1" smtClean="0"/>
              <a:t>into</a:t>
            </a:r>
            <a:r>
              <a:rPr lang="hr-HR" sz="3200" b="1" dirty="0" smtClean="0"/>
              <a:t> MS </a:t>
            </a:r>
            <a:r>
              <a:rPr lang="hr-HR" sz="3200" b="1" dirty="0" err="1" smtClean="0"/>
              <a:t>Teams</a:t>
            </a:r>
            <a:endParaRPr lang="hr-HR" sz="32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t="-1" r="1037" b="840"/>
          <a:stretch/>
        </p:blipFill>
        <p:spPr>
          <a:xfrm>
            <a:off x="6948575" y="903403"/>
            <a:ext cx="4581179" cy="522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24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63F7FF-3232-470D-A7DB-E01B8C2F775A}"/>
              </a:ext>
            </a:extLst>
          </p:cNvPr>
          <p:cNvSpPr txBox="1"/>
          <p:nvPr/>
        </p:nvSpPr>
        <p:spPr>
          <a:xfrm>
            <a:off x="166255" y="671487"/>
            <a:ext cx="1181238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err="1" smtClean="0"/>
              <a:t>After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successful</a:t>
            </a:r>
            <a:r>
              <a:rPr lang="hr-HR" sz="2400" b="1" dirty="0" smtClean="0"/>
              <a:t> </a:t>
            </a:r>
            <a:r>
              <a:rPr lang="hr-HR" sz="2400" b="1" dirty="0" smtClean="0"/>
              <a:t>login </a:t>
            </a:r>
            <a:r>
              <a:rPr lang="hr-HR" sz="2400" b="1" dirty="0" err="1" smtClean="0"/>
              <a:t>into</a:t>
            </a:r>
            <a:r>
              <a:rPr lang="hr-HR" sz="2400" b="1" dirty="0" smtClean="0"/>
              <a:t> MS </a:t>
            </a:r>
            <a:r>
              <a:rPr lang="hr-HR" sz="2400" b="1" dirty="0" err="1" smtClean="0"/>
              <a:t>Teams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interface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where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your</a:t>
            </a:r>
            <a:r>
              <a:rPr lang="hr-HR" sz="2400" b="1" dirty="0" smtClean="0"/>
              <a:t> „</a:t>
            </a:r>
            <a:r>
              <a:rPr lang="hr-HR" sz="2400" b="1" dirty="0" err="1" smtClean="0"/>
              <a:t>Teams</a:t>
            </a:r>
            <a:r>
              <a:rPr lang="hr-HR" sz="2400" b="1" dirty="0" smtClean="0"/>
              <a:t>” (</a:t>
            </a:r>
            <a:r>
              <a:rPr lang="hr-HR" sz="2400" b="1" dirty="0" err="1" smtClean="0"/>
              <a:t>virtual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classrooms</a:t>
            </a:r>
            <a:r>
              <a:rPr lang="hr-HR" sz="2400" b="1" dirty="0" smtClean="0"/>
              <a:t>) </a:t>
            </a:r>
            <a:r>
              <a:rPr lang="hr-HR" sz="2400" b="1" dirty="0" err="1" smtClean="0"/>
              <a:t>will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be</a:t>
            </a:r>
            <a:r>
              <a:rPr lang="hr-HR" sz="2400" b="1" dirty="0" smtClean="0"/>
              <a:t>, </a:t>
            </a:r>
            <a:r>
              <a:rPr lang="hr-HR" sz="2400" b="1" dirty="0" err="1" smtClean="0"/>
              <a:t>your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initial</a:t>
            </a:r>
            <a:r>
              <a:rPr lang="hr-HR" sz="2400" b="1" dirty="0" smtClean="0"/>
              <a:t> screen </a:t>
            </a:r>
            <a:r>
              <a:rPr lang="hr-HR" sz="2400" b="1" dirty="0" err="1" smtClean="0"/>
              <a:t>will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look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like</a:t>
            </a:r>
            <a:r>
              <a:rPr lang="hr-HR" sz="2400" b="1" dirty="0"/>
              <a:t> </a:t>
            </a:r>
            <a:r>
              <a:rPr lang="hr-HR" sz="2400" b="1" dirty="0" smtClean="0"/>
              <a:t>one on </a:t>
            </a:r>
            <a:r>
              <a:rPr lang="hr-HR" sz="2400" b="1" dirty="0" err="1" smtClean="0"/>
              <a:t>the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picture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below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and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you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will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have</a:t>
            </a:r>
            <a:r>
              <a:rPr lang="hr-HR" sz="2400" b="1" dirty="0" smtClean="0"/>
              <a:t> to </a:t>
            </a:r>
            <a:r>
              <a:rPr lang="hr-HR" sz="2400" b="1" dirty="0" err="1" smtClean="0"/>
              <a:t>enter</a:t>
            </a:r>
            <a:r>
              <a:rPr lang="hr-HR" sz="2400" b="1" dirty="0" smtClean="0"/>
              <a:t> a </a:t>
            </a:r>
            <a:r>
              <a:rPr lang="hr-HR" sz="2400" b="1" dirty="0" err="1" smtClean="0"/>
              <a:t>code</a:t>
            </a:r>
            <a:r>
              <a:rPr lang="hr-HR" sz="2400" b="1" dirty="0" smtClean="0"/>
              <a:t> for a </a:t>
            </a:r>
            <a:r>
              <a:rPr lang="hr-HR" sz="2400" b="1" dirty="0" err="1" smtClean="0"/>
              <a:t>certain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Subject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using</a:t>
            </a:r>
            <a:r>
              <a:rPr lang="hr-HR" sz="2400" b="1" dirty="0" smtClean="0"/>
              <a:t> „</a:t>
            </a:r>
            <a:r>
              <a:rPr lang="hr-HR" sz="2400" b="1" dirty="0" err="1" smtClean="0"/>
              <a:t>Join</a:t>
            </a:r>
            <a:r>
              <a:rPr lang="hr-HR" sz="2400" b="1" dirty="0" smtClean="0"/>
              <a:t> a </a:t>
            </a:r>
            <a:r>
              <a:rPr lang="hr-HR" sz="2400" b="1" dirty="0" err="1" smtClean="0"/>
              <a:t>team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with</a:t>
            </a:r>
            <a:r>
              <a:rPr lang="hr-HR" sz="2400" b="1" dirty="0" smtClean="0"/>
              <a:t> a </a:t>
            </a:r>
            <a:r>
              <a:rPr lang="hr-HR" sz="2400" b="1" dirty="0" err="1" smtClean="0"/>
              <a:t>code</a:t>
            </a:r>
            <a:r>
              <a:rPr lang="hr-HR" sz="2400" b="1" dirty="0" smtClean="0"/>
              <a:t>” </a:t>
            </a:r>
            <a:r>
              <a:rPr lang="hr-HR" sz="2400" b="1" dirty="0" err="1" smtClean="0"/>
              <a:t>in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order</a:t>
            </a:r>
            <a:r>
              <a:rPr lang="hr-HR" sz="2400" b="1" dirty="0" smtClean="0"/>
              <a:t> to </a:t>
            </a:r>
            <a:r>
              <a:rPr lang="hr-HR" sz="2400" b="1" dirty="0" err="1" smtClean="0"/>
              <a:t>be</a:t>
            </a:r>
            <a:r>
              <a:rPr lang="hr-HR" sz="2400" b="1" dirty="0" smtClean="0"/>
              <a:t> </a:t>
            </a:r>
            <a:r>
              <a:rPr lang="hr-HR" sz="2400" b="1" dirty="0" err="1" smtClean="0"/>
              <a:t>added</a:t>
            </a:r>
            <a:r>
              <a:rPr lang="hr-HR" sz="2400" b="1" dirty="0" smtClean="0"/>
              <a:t> to </a:t>
            </a:r>
            <a:r>
              <a:rPr lang="hr-HR" sz="2400" b="1" dirty="0" err="1" smtClean="0"/>
              <a:t>it</a:t>
            </a:r>
            <a:r>
              <a:rPr lang="hr-HR" sz="2400" b="1" dirty="0" smtClean="0"/>
              <a:t>.</a:t>
            </a:r>
            <a:endParaRPr lang="hr-HR" sz="2400" b="1" dirty="0"/>
          </a:p>
          <a:p>
            <a:endParaRPr lang="hr-HR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373" y="1844498"/>
            <a:ext cx="8452485" cy="4958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71188" r="6218"/>
          <a:stretch/>
        </p:blipFill>
        <p:spPr>
          <a:xfrm>
            <a:off x="6226234" y="2497022"/>
            <a:ext cx="1512916" cy="16478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63F7FF-3232-470D-A7DB-E01B8C2F775A}"/>
              </a:ext>
            </a:extLst>
          </p:cNvPr>
          <p:cNvSpPr txBox="1"/>
          <p:nvPr/>
        </p:nvSpPr>
        <p:spPr>
          <a:xfrm>
            <a:off x="4718276" y="114"/>
            <a:ext cx="2947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IMPORTANT</a:t>
            </a:r>
            <a:endParaRPr lang="hr-H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51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8214" y="4550919"/>
            <a:ext cx="1101841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solidFill>
                  <a:srgbClr val="FF0000"/>
                </a:solidFill>
              </a:rPr>
              <a:t>IMPORTANT: PRIOR JOINING AN ONLINE LECTURE TURN OFF YOUR MIC AND YOUR CAMERA (</a:t>
            </a:r>
            <a:r>
              <a:rPr lang="hr-HR" sz="3200" b="1" dirty="0" err="1" smtClean="0">
                <a:solidFill>
                  <a:srgbClr val="FF0000"/>
                </a:solidFill>
              </a:rPr>
              <a:t>either</a:t>
            </a:r>
            <a:r>
              <a:rPr lang="hr-HR" sz="3200" b="1" dirty="0" smtClean="0">
                <a:solidFill>
                  <a:srgbClr val="FF0000"/>
                </a:solidFill>
              </a:rPr>
              <a:t> on PC, MAC, </a:t>
            </a:r>
            <a:r>
              <a:rPr lang="hr-HR" sz="3200" b="1" dirty="0" err="1" smtClean="0">
                <a:solidFill>
                  <a:srgbClr val="FF0000"/>
                </a:solidFill>
              </a:rPr>
              <a:t>tablet</a:t>
            </a:r>
            <a:r>
              <a:rPr lang="hr-HR" sz="3200" b="1" dirty="0" smtClean="0">
                <a:solidFill>
                  <a:srgbClr val="FF0000"/>
                </a:solidFill>
              </a:rPr>
              <a:t> </a:t>
            </a:r>
            <a:r>
              <a:rPr lang="hr-HR" sz="3200" b="1" dirty="0" err="1" smtClean="0">
                <a:solidFill>
                  <a:srgbClr val="FF0000"/>
                </a:solidFill>
              </a:rPr>
              <a:t>or</a:t>
            </a:r>
            <a:r>
              <a:rPr lang="hr-HR" sz="3200" b="1" dirty="0" smtClean="0">
                <a:solidFill>
                  <a:srgbClr val="FF0000"/>
                </a:solidFill>
              </a:rPr>
              <a:t> </a:t>
            </a:r>
            <a:r>
              <a:rPr lang="hr-HR" sz="3200" b="1" dirty="0" err="1" smtClean="0">
                <a:solidFill>
                  <a:srgbClr val="FF0000"/>
                </a:solidFill>
              </a:rPr>
              <a:t>phone</a:t>
            </a:r>
            <a:r>
              <a:rPr lang="hr-HR" sz="3200" b="1" dirty="0" smtClean="0">
                <a:solidFill>
                  <a:srgbClr val="FF0000"/>
                </a:solidFill>
              </a:rPr>
              <a:t>) SO YOU DO NOT DISTURB TEACHER WHILE HOLDING A LECTURE!</a:t>
            </a:r>
            <a:endParaRPr lang="hr-HR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C7E6F9-4318-421B-BCF4-44B5A77177E3}"/>
              </a:ext>
            </a:extLst>
          </p:cNvPr>
          <p:cNvSpPr txBox="1"/>
          <p:nvPr/>
        </p:nvSpPr>
        <p:spPr>
          <a:xfrm>
            <a:off x="428214" y="213337"/>
            <a:ext cx="113010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err="1" smtClean="0"/>
              <a:t>After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you’ve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picked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up</a:t>
            </a:r>
            <a:r>
              <a:rPr lang="hr-HR" sz="2800" b="1" dirty="0" smtClean="0"/>
              <a:t> a Team (</a:t>
            </a:r>
            <a:r>
              <a:rPr lang="hr-HR" sz="2800" b="1" dirty="0" err="1" smtClean="0"/>
              <a:t>virtual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lecture</a:t>
            </a:r>
            <a:r>
              <a:rPr lang="hr-HR" sz="2800" b="1" dirty="0" smtClean="0"/>
              <a:t> room) </a:t>
            </a:r>
            <a:r>
              <a:rPr lang="hr-HR" sz="2800" b="1" dirty="0" err="1" smtClean="0"/>
              <a:t>you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will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be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able</a:t>
            </a:r>
            <a:r>
              <a:rPr lang="hr-HR" sz="2800" b="1" dirty="0" smtClean="0"/>
              <a:t> to </a:t>
            </a:r>
            <a:r>
              <a:rPr lang="hr-HR" sz="2800" b="1" dirty="0" err="1" smtClean="0"/>
              <a:t>connect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into</a:t>
            </a:r>
            <a:r>
              <a:rPr lang="hr-HR" sz="2800" b="1" dirty="0" smtClean="0"/>
              <a:t> online </a:t>
            </a:r>
            <a:r>
              <a:rPr lang="hr-HR" sz="2800" b="1" dirty="0" err="1" smtClean="0"/>
              <a:t>lecture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after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teacher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has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started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it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by</a:t>
            </a:r>
            <a:r>
              <a:rPr lang="hr-HR" sz="2800" b="1" dirty="0" smtClean="0"/>
              <a:t> </a:t>
            </a:r>
            <a:r>
              <a:rPr lang="hr-HR" sz="2800" b="1" dirty="0" err="1" smtClean="0"/>
              <a:t>pressing</a:t>
            </a:r>
            <a:r>
              <a:rPr lang="hr-HR" sz="2800" b="1" dirty="0" smtClean="0"/>
              <a:t> a </a:t>
            </a:r>
            <a:r>
              <a:rPr lang="hr-HR" sz="2800" b="1" dirty="0" err="1" smtClean="0"/>
              <a:t>button</a:t>
            </a:r>
            <a:r>
              <a:rPr lang="hr-HR" sz="2800" b="1" dirty="0"/>
              <a:t> </a:t>
            </a:r>
            <a:r>
              <a:rPr lang="hr-HR" sz="2800" b="1" dirty="0" smtClean="0"/>
              <a:t>„</a:t>
            </a:r>
            <a:r>
              <a:rPr lang="hr-HR" sz="2800" b="1" dirty="0" err="1" smtClean="0"/>
              <a:t>Join</a:t>
            </a:r>
            <a:r>
              <a:rPr lang="hr-HR" sz="2800" b="1" dirty="0" smtClean="0"/>
              <a:t>”.</a:t>
            </a:r>
            <a:endParaRPr lang="hr-HR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350" y="1532744"/>
            <a:ext cx="8086725" cy="1647825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209655" y="1403264"/>
            <a:ext cx="6419850" cy="4752975"/>
            <a:chOff x="5209655" y="1403264"/>
            <a:chExt cx="6419850" cy="475297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09655" y="1403264"/>
              <a:ext cx="6419850" cy="475297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8227E9C-9F13-411C-AC07-194BF40FA555}"/>
                </a:ext>
              </a:extLst>
            </p:cNvPr>
            <p:cNvSpPr txBox="1"/>
            <p:nvPr/>
          </p:nvSpPr>
          <p:spPr>
            <a:xfrm>
              <a:off x="6656597" y="4746568"/>
              <a:ext cx="3642348" cy="92333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hr-HR" sz="5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0093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9389AA-093C-400F-BBC4-B5CD0A59197A}"/>
              </a:ext>
            </a:extLst>
          </p:cNvPr>
          <p:cNvSpPr txBox="1"/>
          <p:nvPr/>
        </p:nvSpPr>
        <p:spPr>
          <a:xfrm>
            <a:off x="569146" y="1359522"/>
            <a:ext cx="111767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err="1" smtClean="0"/>
              <a:t>After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teacher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has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ended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the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meeting</a:t>
            </a:r>
            <a:r>
              <a:rPr lang="hr-HR" sz="4000" b="1" dirty="0" smtClean="0"/>
              <a:t> (</a:t>
            </a:r>
            <a:r>
              <a:rPr lang="hr-HR" sz="4000" b="1" dirty="0" err="1" smtClean="0"/>
              <a:t>lecture</a:t>
            </a:r>
            <a:r>
              <a:rPr lang="hr-HR" sz="4000" b="1" dirty="0" smtClean="0"/>
              <a:t>) </a:t>
            </a:r>
            <a:r>
              <a:rPr lang="hr-HR" sz="4000" b="1" dirty="0" err="1" smtClean="0"/>
              <a:t>and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left</a:t>
            </a:r>
            <a:r>
              <a:rPr lang="hr-HR" sz="4000" b="1" dirty="0" smtClean="0"/>
              <a:t>, </a:t>
            </a:r>
            <a:r>
              <a:rPr lang="hr-HR" sz="4000" b="1" dirty="0" smtClean="0">
                <a:solidFill>
                  <a:srgbClr val="FF0000"/>
                </a:solidFill>
              </a:rPr>
              <a:t>PLEASE </a:t>
            </a:r>
            <a:r>
              <a:rPr lang="hr-HR" sz="4000" b="1" dirty="0" err="1" smtClean="0"/>
              <a:t>sign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off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too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using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hang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up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button</a:t>
            </a:r>
            <a:r>
              <a:rPr lang="hr-HR" sz="4000" b="1" dirty="0" smtClean="0"/>
              <a:t>.</a:t>
            </a:r>
            <a:endParaRPr lang="hr-HR" sz="4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374" y="3200573"/>
            <a:ext cx="2511137" cy="26115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63F7FF-3232-470D-A7DB-E01B8C2F775A}"/>
              </a:ext>
            </a:extLst>
          </p:cNvPr>
          <p:cNvSpPr txBox="1"/>
          <p:nvPr/>
        </p:nvSpPr>
        <p:spPr>
          <a:xfrm>
            <a:off x="4721358" y="392830"/>
            <a:ext cx="2872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IMPORTANT</a:t>
            </a:r>
            <a:endParaRPr lang="hr-H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1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5482BF-8B57-4FB4-A3F5-DDAAE9EDD558}"/>
              </a:ext>
            </a:extLst>
          </p:cNvPr>
          <p:cNvSpPr txBox="1"/>
          <p:nvPr/>
        </p:nvSpPr>
        <p:spPr>
          <a:xfrm>
            <a:off x="1247163" y="2721114"/>
            <a:ext cx="96976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b="1" dirty="0" err="1" smtClean="0"/>
              <a:t>Thank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you</a:t>
            </a:r>
            <a:r>
              <a:rPr lang="hr-HR" sz="4000" b="1" dirty="0" smtClean="0"/>
              <a:t> for </a:t>
            </a:r>
            <a:r>
              <a:rPr lang="hr-HR" sz="4000" b="1" dirty="0" err="1" smtClean="0"/>
              <a:t>your</a:t>
            </a:r>
            <a:r>
              <a:rPr lang="hr-HR" sz="4000" b="1" dirty="0" smtClean="0"/>
              <a:t> </a:t>
            </a:r>
            <a:r>
              <a:rPr lang="hr-HR" sz="4000" b="1" dirty="0" err="1" smtClean="0"/>
              <a:t>attention</a:t>
            </a:r>
            <a:endParaRPr lang="hr-HR" sz="4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B999D2-E146-4B34-AB59-5AA2E4BBA102}"/>
              </a:ext>
            </a:extLst>
          </p:cNvPr>
          <p:cNvSpPr txBox="1"/>
          <p:nvPr/>
        </p:nvSpPr>
        <p:spPr>
          <a:xfrm>
            <a:off x="6320444" y="5902520"/>
            <a:ext cx="5083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/>
              <a:t>Marko </a:t>
            </a:r>
            <a:r>
              <a:rPr lang="hr-HR" sz="2400" b="1" dirty="0"/>
              <a:t>Poletto, </a:t>
            </a:r>
            <a:r>
              <a:rPr lang="hr-HR" sz="2400" b="1" dirty="0" smtClean="0"/>
              <a:t>DVM</a:t>
            </a:r>
          </a:p>
        </p:txBody>
      </p:sp>
    </p:spTree>
    <p:extLst>
      <p:ext uri="{BB962C8B-B14F-4D97-AF65-F5344CB8AC3E}">
        <p14:creationId xmlns:p14="http://schemas.microsoft.com/office/powerpoint/2010/main" val="372078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284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Poletto</dc:creator>
  <cp:lastModifiedBy>korisnik</cp:lastModifiedBy>
  <cp:revision>31</cp:revision>
  <dcterms:created xsi:type="dcterms:W3CDTF">2020-03-12T11:10:21Z</dcterms:created>
  <dcterms:modified xsi:type="dcterms:W3CDTF">2020-04-02T16:43:31Z</dcterms:modified>
</cp:coreProperties>
</file>