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1" r:id="rId5"/>
    <p:sldId id="262" r:id="rId6"/>
    <p:sldId id="265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947DD-B916-4C2B-812F-F9E538AED9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A6A804-21E9-4270-8D0E-570193CECA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6E071-D281-432C-A04E-B25ABCEBC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AF947-E188-4C0B-9278-4A41BE9DF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15B89-22F3-43BF-B9B0-C7BB582FD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402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A0532-76F7-4A58-AEDD-4F4903B0B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F05BB-5AAB-4764-AC28-41060EC18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D9C0D-899C-4965-90A4-7A447DB93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85C98-0B29-499C-AEC0-8682FF4B2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13202-DFBB-4E4F-A1C3-9BF48D097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934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473682-A762-4FC5-A193-25AE2E5240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E0771B-6383-410E-BB6E-1601FC7F2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CE952-DD3A-4806-B15D-F76859659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26486-93F7-4731-96C8-132C48D72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23CD6-51DD-48AF-B41C-C0294C3AC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045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203BE-7923-47DB-BAF2-754F307E6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080EA-59AE-42CF-8ECB-E4A5810AE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DEC7E-6DF0-4276-B08F-1F67D77F7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39513-39F1-41FB-888A-8A7BA17E8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03DD1-0711-442B-BF9E-1407A0C99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224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C6E58-5090-47AE-96DB-6B706E043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D50153-B2E8-4300-8401-8CF765CF1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29BF-1A29-49E2-A7F8-5A61E9384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A1D46-5DE7-4FD9-91EC-D47B36DD5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9EDC9-B32D-406E-A818-B0E3CFE74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341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8A6C1-5818-4AE0-B333-FD6C36225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63DB-1FC8-4254-B593-F4184B2237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0D04B-81A1-46EC-A799-B408FBB75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E39819-786A-43CA-9A47-B2AE94CB4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0A8A7-7F18-40D8-87C1-3667408B9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9A3F2-BB79-4AE6-9CBA-CC72239FA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414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5E528-6B71-494D-8264-DF2C70A03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728D4-9935-4F83-8051-B3CDBF96E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456B30-D939-436D-A6A7-081AEE0FE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F26EE2-2758-4258-BADA-C22F333D3D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71EE50-B45D-4AE1-839F-59B18D5939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045D58-9E52-42D3-9B69-A63923C89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296031-AE8F-47D0-82FE-3750E6FAA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7437EC-2865-4E2B-8683-F76972DBE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227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56425-5918-4CFB-B5F7-8C9D566C2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5A3ACD-AEAD-4D6C-9611-9287A7B11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EE9B53-00D2-4089-ADEE-674071EE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94443-5C89-4B71-909D-A0F2AAE2F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981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577557-1151-42FE-90AB-1E47A0BB8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836F43-9127-45F6-B908-FC090FC3E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B8DB3C-9382-4CC1-8D08-5F77A5F9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6470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6A69B-A9F2-4EFE-8726-CBE169394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4E1BE-274A-4D66-860F-33BEF2A96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1569B-1B60-42CB-AD71-FD58F619F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1205C2-1902-42AB-8987-DE3FAD87A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AD8C29-8CDF-4A04-90A2-20CE724BD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EA5D0F-C8B3-45D6-8BB5-963F728EF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2545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8CC52-CE5A-42C9-8A36-9CA503277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188CAF-E2A5-4804-86E8-E89770FE40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862B4A-5C68-4283-9407-27D564B4B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6A682-0392-4170-9FCF-289AE121A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5F5448-ABDF-41CE-B413-677BCF8DE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07C8F-6941-4AD3-82F6-859890C10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320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43D253-B148-48FC-91BB-0C97188B7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89BBC-1394-4F5D-8671-6E8653FDE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5D694-2764-424C-8EC6-D8C0727306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6E27-285E-4CE0-8695-1F96757053E2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3CF87-44B0-4331-8F8A-1343CDE83B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FBC23-DEF9-4D23-AA91-FCFE00837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361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eams.microsoft.com/download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5482BF-8B57-4FB4-A3F5-DDAAE9EDD558}"/>
              </a:ext>
            </a:extLst>
          </p:cNvPr>
          <p:cNvSpPr txBox="1"/>
          <p:nvPr/>
        </p:nvSpPr>
        <p:spPr>
          <a:xfrm>
            <a:off x="1097534" y="1685195"/>
            <a:ext cx="96976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6000" b="1" dirty="0"/>
              <a:t>UPUTE </a:t>
            </a:r>
            <a:r>
              <a:rPr lang="hr-HR" sz="6000" b="1" dirty="0" smtClean="0"/>
              <a:t>I PODSJETNIK </a:t>
            </a:r>
            <a:r>
              <a:rPr lang="hr-HR" sz="6000" b="1" dirty="0" smtClean="0"/>
              <a:t>O </a:t>
            </a:r>
            <a:r>
              <a:rPr lang="hr-HR" sz="6000" b="1" dirty="0"/>
              <a:t>KORIŠTENJU APLIKACIJE MICROSOFT </a:t>
            </a:r>
            <a:r>
              <a:rPr lang="hr-HR" sz="6000" b="1" dirty="0" smtClean="0"/>
              <a:t>TEAMS</a:t>
            </a:r>
            <a:endParaRPr lang="hr-HR" sz="6000" b="1" dirty="0"/>
          </a:p>
        </p:txBody>
      </p:sp>
    </p:spTree>
    <p:extLst>
      <p:ext uri="{BB962C8B-B14F-4D97-AF65-F5344CB8AC3E}">
        <p14:creationId xmlns:p14="http://schemas.microsoft.com/office/powerpoint/2010/main" val="45954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4922" y="129879"/>
            <a:ext cx="103770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 smtClean="0"/>
              <a:t>Za instalaciju aplikacije MS </a:t>
            </a:r>
            <a:r>
              <a:rPr lang="hr-HR" b="1" dirty="0" err="1" smtClean="0"/>
              <a:t>Teams</a:t>
            </a:r>
            <a:r>
              <a:rPr lang="hr-HR" b="1" dirty="0" smtClean="0"/>
              <a:t> u </a:t>
            </a:r>
            <a:r>
              <a:rPr lang="hr-HR" b="1" dirty="0"/>
              <a:t>preglednik </a:t>
            </a:r>
            <a:r>
              <a:rPr lang="hr-HR" b="1" dirty="0" smtClean="0"/>
              <a:t>se upiše adresa: </a:t>
            </a:r>
            <a:r>
              <a:rPr lang="hr-HR" b="1" dirty="0">
                <a:hlinkClick r:id="rId2"/>
              </a:rPr>
              <a:t>https://teams.microsoft.com/downloads</a:t>
            </a:r>
            <a:r>
              <a:rPr lang="hr-HR" b="1" dirty="0"/>
              <a:t> </a:t>
            </a:r>
            <a:endParaRPr lang="hr-HR" b="1" dirty="0" smtClean="0"/>
          </a:p>
          <a:p>
            <a:r>
              <a:rPr lang="hr-HR" b="1" dirty="0" smtClean="0"/>
              <a:t>te se ista preuzme klikom na gumb Download for Desktop</a:t>
            </a:r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1562" y="776210"/>
            <a:ext cx="6572250" cy="2133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7395" y="3545989"/>
            <a:ext cx="7124700" cy="319087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57446" y="2909810"/>
            <a:ext cx="103770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/>
              <a:t>n</a:t>
            </a:r>
            <a:r>
              <a:rPr lang="hr-HR" b="1" dirty="0" smtClean="0"/>
              <a:t>akon čega će preglednik ponuditi opciju kao na slici ispod – Download </a:t>
            </a:r>
            <a:r>
              <a:rPr lang="hr-HR" b="1" dirty="0" err="1" smtClean="0"/>
              <a:t>Teams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6529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4628"/>
            <a:ext cx="121919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/>
              <a:t>Nakon uspješne instalacije aplikacija se automatski pokreće i potrebno je upisati korisničko ime – AAI kako bi se mogli ulogirati u </a:t>
            </a:r>
            <a:r>
              <a:rPr lang="hr-HR" b="1" dirty="0" smtClean="0"/>
              <a:t>sustav.</a:t>
            </a:r>
          </a:p>
          <a:p>
            <a:endParaRPr lang="hr-HR" b="1" dirty="0"/>
          </a:p>
          <a:p>
            <a:r>
              <a:rPr lang="hr-HR" b="1" dirty="0" smtClean="0"/>
              <a:t>AAI identitet (korisničko ime i lozinku koju je </a:t>
            </a:r>
            <a:r>
              <a:rPr lang="hr-HR" b="1" u="sng" dirty="0" smtClean="0"/>
              <a:t>BILO OBAVEZNO PROMIJENITI</a:t>
            </a:r>
            <a:r>
              <a:rPr lang="hr-HR" b="1" dirty="0" smtClean="0"/>
              <a:t>) studenti prve godine studija dobili su u prvom tjednu predavanja, a koriste ga za pristup STUDOMATU i LMS sustavu. </a:t>
            </a:r>
          </a:p>
          <a:p>
            <a:r>
              <a:rPr lang="hr-HR" b="1" dirty="0" smtClean="0">
                <a:solidFill>
                  <a:srgbClr val="FF0000"/>
                </a:solidFill>
              </a:rPr>
              <a:t>Više godine prijavljuju se AAI identitetom kao i do sada, IZNIMNO, oni studenti koji su za prijavu u MS </a:t>
            </a:r>
            <a:r>
              <a:rPr lang="hr-HR" b="1" dirty="0" err="1" smtClean="0">
                <a:solidFill>
                  <a:srgbClr val="FF0000"/>
                </a:solidFill>
              </a:rPr>
              <a:t>Teams</a:t>
            </a:r>
            <a:r>
              <a:rPr lang="hr-HR" b="1" dirty="0" smtClean="0">
                <a:solidFill>
                  <a:srgbClr val="FF0000"/>
                </a:solidFill>
              </a:rPr>
              <a:t> koristili korisničko ime oblika korisnickoime@vefhr.onmicrosoft.com to čine i dalje!</a:t>
            </a:r>
          </a:p>
          <a:p>
            <a:endParaRPr lang="hr-HR" b="1" dirty="0" smtClean="0"/>
          </a:p>
          <a:p>
            <a:r>
              <a:rPr lang="hr-HR" b="1" dirty="0" smtClean="0"/>
              <a:t>Nakon što stisnete gumb </a:t>
            </a:r>
            <a:r>
              <a:rPr lang="hr-HR" b="1" dirty="0" err="1" smtClean="0"/>
              <a:t>Sign</a:t>
            </a:r>
            <a:r>
              <a:rPr lang="hr-HR" b="1" dirty="0" smtClean="0"/>
              <a:t> </a:t>
            </a:r>
            <a:r>
              <a:rPr lang="hr-HR" b="1" dirty="0" err="1" smtClean="0"/>
              <a:t>in</a:t>
            </a:r>
            <a:r>
              <a:rPr lang="hr-HR" b="1" dirty="0" smtClean="0"/>
              <a:t> pokreće se sustav prijave preko AAI identiteta (</a:t>
            </a:r>
            <a:r>
              <a:rPr lang="hr-HR" b="1" dirty="0" smtClean="0">
                <a:solidFill>
                  <a:srgbClr val="FF0000"/>
                </a:solidFill>
              </a:rPr>
              <a:t>NE VRIJEDI ZA STUDENTE KOJI KORISTE NAČIN PRIJAVE</a:t>
            </a:r>
            <a:r>
              <a:rPr lang="hr-HR" b="1" dirty="0" smtClean="0"/>
              <a:t> </a:t>
            </a:r>
            <a:r>
              <a:rPr lang="hr-HR" b="1" dirty="0" smtClean="0">
                <a:solidFill>
                  <a:srgbClr val="FF0000"/>
                </a:solidFill>
              </a:rPr>
              <a:t>korisnickoime@vefhr.onmicrosoft.com</a:t>
            </a:r>
            <a:r>
              <a:rPr lang="hr-HR" b="1" dirty="0" smtClean="0"/>
              <a:t>).</a:t>
            </a:r>
            <a:endParaRPr lang="hr-HR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1035" b="862"/>
          <a:stretch/>
        </p:blipFill>
        <p:spPr>
          <a:xfrm>
            <a:off x="169026" y="2878637"/>
            <a:ext cx="3423809" cy="39710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7710" y="2652834"/>
            <a:ext cx="4335866" cy="419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24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756" y="3581467"/>
            <a:ext cx="555417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>
                <a:solidFill>
                  <a:srgbClr val="FF0000"/>
                </a:solidFill>
              </a:rPr>
              <a:t>VAŽNO: PRILIKOM ULASKA U ONLINE PREDAVANJE, BILO DA SE SPAJATE PREKO RAČUNALA ILI NEKOG DRUGOG UREĐAJA ISKLJUČITE MIKROFON I KAMERU KAKO NE BI PREKIDALI PREDAVAČA U PREDAVANJU!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C7E6F9-4318-421B-BCF4-44B5A77177E3}"/>
              </a:ext>
            </a:extLst>
          </p:cNvPr>
          <p:cNvSpPr txBox="1"/>
          <p:nvPr/>
        </p:nvSpPr>
        <p:spPr>
          <a:xfrm>
            <a:off x="159391" y="673916"/>
            <a:ext cx="1193753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/>
              <a:t>Poslije odabira „Tima” (virtualne sobe) moći ćete se spojiti u online predavanje pritiskom tipke „</a:t>
            </a:r>
            <a:r>
              <a:rPr lang="hr-HR" sz="2400" b="1" dirty="0" err="1"/>
              <a:t>Join</a:t>
            </a:r>
            <a:r>
              <a:rPr lang="hr-HR" sz="2400" b="1" dirty="0"/>
              <a:t>” (koja se prikaže nakon što nastavnik započne predavanje).</a:t>
            </a:r>
          </a:p>
          <a:p>
            <a:pPr algn="ctr"/>
            <a:r>
              <a:rPr lang="hr-HR" sz="2400" b="1" dirty="0">
                <a:solidFill>
                  <a:srgbClr val="FF0000"/>
                </a:solidFill>
              </a:rPr>
              <a:t>NEMOJTE SAMI POKRETATI MEETING (PREDAVANJA</a:t>
            </a:r>
            <a:r>
              <a:rPr lang="hr-HR" sz="2400" b="1" dirty="0" smtClean="0">
                <a:solidFill>
                  <a:srgbClr val="FF0000"/>
                </a:solidFill>
              </a:rPr>
              <a:t>)!</a:t>
            </a:r>
            <a:endParaRPr lang="hr-HR" sz="2400" b="1" dirty="0">
              <a:solidFill>
                <a:srgbClr val="FF0000"/>
              </a:solidFill>
            </a:endParaRPr>
          </a:p>
          <a:p>
            <a:endParaRPr lang="hr-HR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53692"/>
          <a:stretch/>
        </p:blipFill>
        <p:spPr>
          <a:xfrm>
            <a:off x="428214" y="1929313"/>
            <a:ext cx="3744775" cy="1647825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5660969" y="1922396"/>
            <a:ext cx="6452581" cy="4333512"/>
            <a:chOff x="5209655" y="1403264"/>
            <a:chExt cx="6419850" cy="475297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09655" y="1403264"/>
              <a:ext cx="6419850" cy="4752975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8227E9C-9F13-411C-AC07-194BF40FA555}"/>
                </a:ext>
              </a:extLst>
            </p:cNvPr>
            <p:cNvSpPr txBox="1"/>
            <p:nvPr/>
          </p:nvSpPr>
          <p:spPr>
            <a:xfrm>
              <a:off x="6656590" y="4746568"/>
              <a:ext cx="3642347" cy="92333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endParaRPr lang="hr-HR" sz="5400" dirty="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E7AD6F32-9B8F-4770-809D-F0904DDFA20E}"/>
              </a:ext>
            </a:extLst>
          </p:cNvPr>
          <p:cNvSpPr txBox="1"/>
          <p:nvPr/>
        </p:nvSpPr>
        <p:spPr>
          <a:xfrm>
            <a:off x="3423433" y="-271"/>
            <a:ext cx="5091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 smtClean="0">
                <a:solidFill>
                  <a:srgbClr val="FF0000"/>
                </a:solidFill>
              </a:rPr>
              <a:t>VRLO </a:t>
            </a:r>
            <a:r>
              <a:rPr lang="hr-HR" sz="3600" b="1" dirty="0" smtClean="0">
                <a:solidFill>
                  <a:srgbClr val="FF0000"/>
                </a:solidFill>
              </a:rPr>
              <a:t>VAŽNO</a:t>
            </a:r>
            <a:endParaRPr lang="hr-HR" sz="3600" b="1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E3AEF4C-0768-4311-AAEA-AB9A3FDD1C0A}"/>
              </a:ext>
            </a:extLst>
          </p:cNvPr>
          <p:cNvSpPr/>
          <p:nvPr/>
        </p:nvSpPr>
        <p:spPr>
          <a:xfrm>
            <a:off x="1031845" y="2728497"/>
            <a:ext cx="1199627" cy="59354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093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9389AA-093C-400F-BBC4-B5CD0A59197A}"/>
              </a:ext>
            </a:extLst>
          </p:cNvPr>
          <p:cNvSpPr txBox="1"/>
          <p:nvPr/>
        </p:nvSpPr>
        <p:spPr>
          <a:xfrm>
            <a:off x="170135" y="1101828"/>
            <a:ext cx="119165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sz="4000" b="1" dirty="0"/>
              <a:t>Nakon što je predavanje završilo </a:t>
            </a:r>
            <a:r>
              <a:rPr lang="hr-HR" sz="4000" b="1" dirty="0" smtClean="0">
                <a:solidFill>
                  <a:srgbClr val="FF0000"/>
                </a:solidFill>
              </a:rPr>
              <a:t>(to znači kada više </a:t>
            </a:r>
            <a:r>
              <a:rPr lang="hr-HR" sz="4000" b="1" dirty="0">
                <a:solidFill>
                  <a:srgbClr val="FF0000"/>
                </a:solidFill>
              </a:rPr>
              <a:t>nema pitanja i kad vas nastavnik pozdravi i napusti </a:t>
            </a:r>
            <a:r>
              <a:rPr lang="hr-HR" sz="4000" b="1" dirty="0" err="1" smtClean="0">
                <a:solidFill>
                  <a:srgbClr val="FF0000"/>
                </a:solidFill>
              </a:rPr>
              <a:t>meeting</a:t>
            </a:r>
            <a:r>
              <a:rPr lang="hr-HR" sz="4000" b="1" dirty="0" smtClean="0">
                <a:solidFill>
                  <a:srgbClr val="FF0000"/>
                </a:solidFill>
              </a:rPr>
              <a:t>) </a:t>
            </a:r>
            <a:r>
              <a:rPr lang="hr-HR" sz="4000" b="1" dirty="0" smtClean="0"/>
              <a:t>i </a:t>
            </a:r>
            <a:r>
              <a:rPr lang="hr-HR" sz="4000" b="1" dirty="0"/>
              <a:t>vi </a:t>
            </a:r>
            <a:r>
              <a:rPr lang="hr-HR" sz="4000" b="1" dirty="0" smtClean="0"/>
              <a:t>se </a:t>
            </a:r>
            <a:r>
              <a:rPr lang="hr-HR" sz="4000" b="1" dirty="0" smtClean="0">
                <a:solidFill>
                  <a:srgbClr val="FF0000"/>
                </a:solidFill>
              </a:rPr>
              <a:t>u </a:t>
            </a:r>
            <a:r>
              <a:rPr lang="hr-HR" sz="4000" b="1" dirty="0">
                <a:solidFill>
                  <a:srgbClr val="FF0000"/>
                </a:solidFill>
              </a:rPr>
              <a:t>roku od 5 minuta</a:t>
            </a:r>
            <a:r>
              <a:rPr lang="hr-HR" sz="4000" b="1" dirty="0"/>
              <a:t> odjavite klikom na </a:t>
            </a:r>
            <a:r>
              <a:rPr lang="hr-HR" sz="4000" b="1" dirty="0" smtClean="0"/>
              <a:t>slušalicu ili gumb </a:t>
            </a:r>
            <a:r>
              <a:rPr lang="hr-HR" sz="4000" b="1" dirty="0" smtClean="0">
                <a:solidFill>
                  <a:srgbClr val="FF0000"/>
                </a:solidFill>
              </a:rPr>
              <a:t>LEAVE </a:t>
            </a:r>
            <a:r>
              <a:rPr lang="hr-HR" sz="4000" b="1" dirty="0" smtClean="0"/>
              <a:t>ovisno o verziji aplikacije.</a:t>
            </a:r>
            <a:endParaRPr lang="hr-HR" sz="40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1206" y="4168355"/>
            <a:ext cx="2511137" cy="261158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63F7FF-3232-470D-A7DB-E01B8C2F775A}"/>
              </a:ext>
            </a:extLst>
          </p:cNvPr>
          <p:cNvSpPr txBox="1"/>
          <p:nvPr/>
        </p:nvSpPr>
        <p:spPr>
          <a:xfrm>
            <a:off x="3111021" y="0"/>
            <a:ext cx="5091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b="1" dirty="0" smtClean="0">
                <a:solidFill>
                  <a:srgbClr val="FF0000"/>
                </a:solidFill>
              </a:rPr>
              <a:t>VRLO </a:t>
            </a:r>
            <a:r>
              <a:rPr lang="hr-HR" sz="4000" b="1" dirty="0" smtClean="0">
                <a:solidFill>
                  <a:srgbClr val="FF0000"/>
                </a:solidFill>
              </a:rPr>
              <a:t>VAŽNO</a:t>
            </a:r>
            <a:endParaRPr lang="hr-H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17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5482BF-8B57-4FB4-A3F5-DDAAE9EDD558}"/>
              </a:ext>
            </a:extLst>
          </p:cNvPr>
          <p:cNvSpPr txBox="1"/>
          <p:nvPr/>
        </p:nvSpPr>
        <p:spPr>
          <a:xfrm>
            <a:off x="1247163" y="2721114"/>
            <a:ext cx="96976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b="1" dirty="0"/>
              <a:t>Hvala na pažnji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B999D2-E146-4B34-AB59-5AA2E4BBA102}"/>
              </a:ext>
            </a:extLst>
          </p:cNvPr>
          <p:cNvSpPr txBox="1"/>
          <p:nvPr/>
        </p:nvSpPr>
        <p:spPr>
          <a:xfrm>
            <a:off x="6320444" y="5902520"/>
            <a:ext cx="5083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/>
              <a:t>Pripremio Marko Poletto, dr. med. vet</a:t>
            </a:r>
            <a:r>
              <a:rPr lang="hr-HR" sz="2400" b="1" dirty="0" smtClean="0"/>
              <a:t>.</a:t>
            </a:r>
          </a:p>
          <a:p>
            <a:pPr algn="ctr"/>
            <a:r>
              <a:rPr lang="hr-HR" sz="2400" b="1" dirty="0" smtClean="0"/>
              <a:t>Odsjek za informatiku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135924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287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Marko Poletto</dc:creator>
  <cp:lastModifiedBy>korisnik</cp:lastModifiedBy>
  <cp:revision>33</cp:revision>
  <dcterms:created xsi:type="dcterms:W3CDTF">2020-03-12T11:10:21Z</dcterms:created>
  <dcterms:modified xsi:type="dcterms:W3CDTF">2020-10-30T18:38:03Z</dcterms:modified>
</cp:coreProperties>
</file>