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47DD-B916-4C2B-812F-F9E538AE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6A804-21E9-4270-8D0E-570193CE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E071-D281-432C-A04E-B25ABCEB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F947-E188-4C0B-9278-4A41BE9D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5B89-22F3-43BF-B9B0-C7BB582F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02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532-76F7-4A58-AEDD-4F4903B0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F05BB-5AAB-4764-AC28-41060EC1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D9C0D-899C-4965-90A4-7A447DB9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5C98-0B29-499C-AEC0-8682FF4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3202-DFBB-4E4F-A1C3-9BF48D09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934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73682-A762-4FC5-A193-25AE2E524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0771B-6383-410E-BB6E-1601FC7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CE952-DD3A-4806-B15D-F7685965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6486-93F7-4731-96C8-132C48D7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3CD6-51DD-48AF-B41C-C0294C3A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4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03BE-7923-47DB-BAF2-754F307E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80EA-59AE-42CF-8ECB-E4A5810A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EC7E-6DF0-4276-B08F-1F67D77F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9513-39F1-41FB-888A-8A7BA17E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3DD1-0711-442B-BF9E-1407A0C9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2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6E58-5090-47AE-96DB-6B706E04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50153-B2E8-4300-8401-8CF765CF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29BF-1A29-49E2-A7F8-5A61E93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1D46-5DE7-4FD9-91EC-D47B36DD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9EDC9-B32D-406E-A818-B0E3CFE7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4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A6C1-5818-4AE0-B333-FD6C3622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63DB-1FC8-4254-B593-F4184B223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0D04B-81A1-46EC-A799-B408FBB75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39819-786A-43CA-9A47-B2AE94CB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0A8A7-7F18-40D8-87C1-3667408B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9A3F2-BB79-4AE6-9CBA-CC72239F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14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E528-6B71-494D-8264-DF2C70A0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28D4-9935-4F83-8051-B3CDBF96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56B30-D939-436D-A6A7-081AEE0F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6EE2-2758-4258-BADA-C22F333D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1EE50-B45D-4AE1-839F-59B18D593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5D58-9E52-42D3-9B69-A63923C8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96031-AE8F-47D0-82FE-3750E6FA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437EC-2865-4E2B-8683-F76972DB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27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425-5918-4CFB-B5F7-8C9D566C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A3ACD-AEAD-4D6C-9611-9287A7B1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E9B53-00D2-4089-ADEE-674071EE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4443-5C89-4B71-909D-A0F2AAE2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8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77557-1151-42FE-90AB-1E47A0B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36F43-9127-45F6-B908-FC090FC3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DB3C-9382-4CC1-8D08-5F77A5F9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4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A69B-A9F2-4EFE-8726-CBE16939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E1BE-274A-4D66-860F-33BEF2A9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1569B-1B60-42CB-AD71-FD58F619F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205C2-1902-42AB-8987-DE3FAD87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D8C29-8CDF-4A04-90A2-20CE724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A5D0F-C8B3-45D6-8BB5-963F728E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54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CC52-CE5A-42C9-8A36-9CA50327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88CAF-E2A5-4804-86E8-E89770FE4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62B4A-5C68-4283-9407-27D564B4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6A682-0392-4170-9FCF-289AE121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F5448-ABDF-41CE-B413-677BCF8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07C8F-6941-4AD3-82F6-859890C1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2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3D253-B148-48FC-91BB-0C97188B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9BBC-1394-4F5D-8671-6E8653FD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D694-2764-424C-8EC6-D8C072730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6E27-285E-4CE0-8695-1F96757053E2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CF87-44B0-4331-8F8A-1343CDE83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BC23-DEF9-4D23-AA91-FCFE0083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6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downloa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097534" y="1685195"/>
            <a:ext cx="9697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/>
              <a:t>UPUTE </a:t>
            </a:r>
            <a:r>
              <a:rPr lang="hr-HR" sz="6000" b="1" dirty="0" smtClean="0"/>
              <a:t>I PODSJETNIK </a:t>
            </a:r>
            <a:r>
              <a:rPr lang="hr-HR" sz="6000" b="1" dirty="0" smtClean="0"/>
              <a:t>O </a:t>
            </a:r>
            <a:r>
              <a:rPr lang="hr-HR" sz="6000" b="1" dirty="0"/>
              <a:t>KORIŠTENJU APLIKACIJE MICROSOFT </a:t>
            </a:r>
            <a:r>
              <a:rPr lang="hr-HR" sz="6000" b="1" dirty="0" smtClean="0"/>
              <a:t>TEAMS</a:t>
            </a:r>
            <a:endParaRPr lang="hr-HR" sz="6000" b="1" dirty="0"/>
          </a:p>
        </p:txBody>
      </p:sp>
    </p:spTree>
    <p:extLst>
      <p:ext uri="{BB962C8B-B14F-4D97-AF65-F5344CB8AC3E}">
        <p14:creationId xmlns:p14="http://schemas.microsoft.com/office/powerpoint/2010/main" val="4595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922" y="129879"/>
            <a:ext cx="1037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Za instalaciju aplikacije MS </a:t>
            </a:r>
            <a:r>
              <a:rPr lang="hr-HR" b="1" dirty="0" err="1" smtClean="0"/>
              <a:t>Teams</a:t>
            </a:r>
            <a:r>
              <a:rPr lang="hr-HR" b="1" dirty="0" smtClean="0"/>
              <a:t> u </a:t>
            </a:r>
            <a:r>
              <a:rPr lang="hr-HR" b="1" dirty="0"/>
              <a:t>preglednik </a:t>
            </a:r>
            <a:r>
              <a:rPr lang="hr-HR" b="1" dirty="0" smtClean="0"/>
              <a:t>se upiše adresa: </a:t>
            </a:r>
            <a:r>
              <a:rPr lang="hr-HR" b="1" dirty="0">
                <a:hlinkClick r:id="rId2"/>
              </a:rPr>
              <a:t>https://teams.microsoft.com/downloads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b="1" dirty="0" smtClean="0"/>
              <a:t>te se ista preuzme klikom na gumb Download for Desktop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562" y="776210"/>
            <a:ext cx="657225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395" y="3545989"/>
            <a:ext cx="7124700" cy="31908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7446" y="2909810"/>
            <a:ext cx="10377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n</a:t>
            </a:r>
            <a:r>
              <a:rPr lang="hr-HR" b="1" dirty="0" smtClean="0"/>
              <a:t>akon čega će preglednik ponuditi opciju kao na slici ispod – Download </a:t>
            </a:r>
            <a:r>
              <a:rPr lang="hr-HR" b="1" dirty="0" err="1" smtClean="0"/>
              <a:t>Teams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52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628"/>
            <a:ext cx="12191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Nakon uspješne instalacije aplikacija se automatski pokreće i potrebno je upisati korisničko ime – AAI kako bi se mogli ulogirati u </a:t>
            </a:r>
            <a:r>
              <a:rPr lang="hr-HR" b="1" dirty="0" smtClean="0"/>
              <a:t>sustav.</a:t>
            </a:r>
          </a:p>
          <a:p>
            <a:endParaRPr lang="hr-HR" b="1" dirty="0"/>
          </a:p>
          <a:p>
            <a:r>
              <a:rPr lang="hr-HR" b="1" dirty="0" smtClean="0"/>
              <a:t>AAI identitet (korisničko ime i lozinku koju je </a:t>
            </a:r>
            <a:r>
              <a:rPr lang="hr-HR" b="1" u="sng" dirty="0" smtClean="0"/>
              <a:t>BILO OBAVEZNO PROMIJENITI</a:t>
            </a:r>
            <a:r>
              <a:rPr lang="hr-HR" b="1" dirty="0" smtClean="0"/>
              <a:t>) studenti prve godine studija dobili su u prvom tjednu predavanja, a koriste ga za pristup STUDOMATU i LMS sustavu. 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Više godine prijavljuju se AAI identitetom kao i do sada, IZNIMNO, oni studenti koji su za prijavu u MS </a:t>
            </a:r>
            <a:r>
              <a:rPr lang="hr-HR" b="1" dirty="0" err="1" smtClean="0">
                <a:solidFill>
                  <a:srgbClr val="FF0000"/>
                </a:solidFill>
              </a:rPr>
              <a:t>Teams</a:t>
            </a:r>
            <a:r>
              <a:rPr lang="hr-HR" b="1" dirty="0" smtClean="0">
                <a:solidFill>
                  <a:srgbClr val="FF0000"/>
                </a:solidFill>
              </a:rPr>
              <a:t> koristili korisničko ime oblika korisnickoime@vefhr.onmicrosoft.com to čine i dalje!</a:t>
            </a:r>
          </a:p>
          <a:p>
            <a:endParaRPr lang="hr-HR" b="1" dirty="0" smtClean="0"/>
          </a:p>
          <a:p>
            <a:r>
              <a:rPr lang="hr-HR" b="1" dirty="0" smtClean="0"/>
              <a:t>Nakon što stisnete gumb </a:t>
            </a:r>
            <a:r>
              <a:rPr lang="hr-HR" b="1" dirty="0" err="1" smtClean="0"/>
              <a:t>Sign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pokreće se sustav prijave preko AAI identiteta (</a:t>
            </a:r>
            <a:r>
              <a:rPr lang="hr-HR" b="1" dirty="0" smtClean="0">
                <a:solidFill>
                  <a:srgbClr val="FF0000"/>
                </a:solidFill>
              </a:rPr>
              <a:t>NE VRIJEDI ZA STUDENTE KOJI KORISTE NAČIN PRIJAVE</a:t>
            </a:r>
            <a:r>
              <a:rPr lang="hr-HR" b="1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korisnickoime@vefhr.onmicrosoft.com</a:t>
            </a:r>
            <a:r>
              <a:rPr lang="hr-HR" b="1" dirty="0" smtClean="0"/>
              <a:t>).</a:t>
            </a:r>
            <a:endParaRPr lang="hr-HR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035" b="862"/>
          <a:stretch/>
        </p:blipFill>
        <p:spPr>
          <a:xfrm>
            <a:off x="169026" y="2878637"/>
            <a:ext cx="3423809" cy="3971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710" y="2652834"/>
            <a:ext cx="4335866" cy="41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56" y="3581467"/>
            <a:ext cx="55541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VAŽNO: PRILIKOM ULASKA U ONLINE PREDAVANJE, BILO DA SE SPAJATE PREKO RAČUNALA ILI NEKOG DRUGOG UREĐAJA ISKLJUČITE MIKROFON I KAMERU KAKO NE BI PREKIDALI PREDAVAČA U PREDAVANJU!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159391" y="673916"/>
            <a:ext cx="119375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Poslije odabira „Tima” (virtualne sobe) moći ćete se spojiti u online predavanje pritiskom tipke „</a:t>
            </a:r>
            <a:r>
              <a:rPr lang="hr-HR" sz="2400" b="1" dirty="0" err="1"/>
              <a:t>Join</a:t>
            </a:r>
            <a:r>
              <a:rPr lang="hr-HR" sz="2400" b="1" dirty="0"/>
              <a:t>” (koja se prikaže nakon što nastavnik započne predavanje).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NEMOJTE SAMI POKRETATI MEETING (PREDAVANJA</a:t>
            </a:r>
            <a:r>
              <a:rPr lang="hr-HR" sz="2400" b="1" dirty="0" smtClean="0">
                <a:solidFill>
                  <a:srgbClr val="FF0000"/>
                </a:solidFill>
              </a:rPr>
              <a:t>)!</a:t>
            </a:r>
            <a:endParaRPr lang="hr-HR" sz="2400" b="1" dirty="0">
              <a:solidFill>
                <a:srgbClr val="FF0000"/>
              </a:solidFill>
            </a:endParaRPr>
          </a:p>
          <a:p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53692"/>
          <a:stretch/>
        </p:blipFill>
        <p:spPr>
          <a:xfrm>
            <a:off x="428214" y="1929313"/>
            <a:ext cx="3744775" cy="16478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660969" y="1922396"/>
            <a:ext cx="6452581" cy="4333512"/>
            <a:chOff x="5209655" y="1403264"/>
            <a:chExt cx="6419850" cy="47529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9655" y="1403264"/>
              <a:ext cx="6419850" cy="47529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227E9C-9F13-411C-AC07-194BF40FA555}"/>
                </a:ext>
              </a:extLst>
            </p:cNvPr>
            <p:cNvSpPr txBox="1"/>
            <p:nvPr/>
          </p:nvSpPr>
          <p:spPr>
            <a:xfrm>
              <a:off x="6656590" y="4746568"/>
              <a:ext cx="3642347" cy="9233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hr-HR" sz="54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7AD6F32-9B8F-4770-809D-F0904DDFA20E}"/>
              </a:ext>
            </a:extLst>
          </p:cNvPr>
          <p:cNvSpPr txBox="1"/>
          <p:nvPr/>
        </p:nvSpPr>
        <p:spPr>
          <a:xfrm>
            <a:off x="3423433" y="-271"/>
            <a:ext cx="5091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VRLO </a:t>
            </a:r>
            <a:r>
              <a:rPr lang="hr-HR" sz="3600" b="1" dirty="0" smtClean="0">
                <a:solidFill>
                  <a:srgbClr val="FF0000"/>
                </a:solidFill>
              </a:rPr>
              <a:t>VAŽNO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AEF4C-0768-4311-AAEA-AB9A3FDD1C0A}"/>
              </a:ext>
            </a:extLst>
          </p:cNvPr>
          <p:cNvSpPr/>
          <p:nvPr/>
        </p:nvSpPr>
        <p:spPr>
          <a:xfrm>
            <a:off x="1031845" y="2728497"/>
            <a:ext cx="1199627" cy="5935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9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9389AA-093C-400F-BBC4-B5CD0A59197A}"/>
              </a:ext>
            </a:extLst>
          </p:cNvPr>
          <p:cNvSpPr txBox="1"/>
          <p:nvPr/>
        </p:nvSpPr>
        <p:spPr>
          <a:xfrm>
            <a:off x="170135" y="1101828"/>
            <a:ext cx="119165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4000" b="1" dirty="0"/>
              <a:t>Nakon što je predavanje završilo </a:t>
            </a:r>
            <a:r>
              <a:rPr lang="hr-HR" sz="4000" b="1" dirty="0" smtClean="0">
                <a:solidFill>
                  <a:srgbClr val="FF0000"/>
                </a:solidFill>
              </a:rPr>
              <a:t>(to znači kada više </a:t>
            </a:r>
            <a:r>
              <a:rPr lang="hr-HR" sz="4000" b="1" dirty="0">
                <a:solidFill>
                  <a:srgbClr val="FF0000"/>
                </a:solidFill>
              </a:rPr>
              <a:t>nema pitanja i kad vas nastavnik pozdravi i napusti </a:t>
            </a:r>
            <a:r>
              <a:rPr lang="hr-HR" sz="4000" b="1" dirty="0" err="1" smtClean="0">
                <a:solidFill>
                  <a:srgbClr val="FF0000"/>
                </a:solidFill>
              </a:rPr>
              <a:t>meeting</a:t>
            </a:r>
            <a:r>
              <a:rPr lang="hr-HR" sz="4000" b="1" dirty="0" smtClean="0">
                <a:solidFill>
                  <a:srgbClr val="FF0000"/>
                </a:solidFill>
              </a:rPr>
              <a:t>) </a:t>
            </a:r>
            <a:r>
              <a:rPr lang="hr-HR" sz="4000" b="1" dirty="0" smtClean="0"/>
              <a:t>i </a:t>
            </a:r>
            <a:r>
              <a:rPr lang="hr-HR" sz="4000" b="1" dirty="0"/>
              <a:t>vi </a:t>
            </a:r>
            <a:r>
              <a:rPr lang="hr-HR" sz="4000" b="1" dirty="0" smtClean="0"/>
              <a:t>se </a:t>
            </a:r>
            <a:r>
              <a:rPr lang="hr-HR" sz="4000" b="1" dirty="0" smtClean="0">
                <a:solidFill>
                  <a:srgbClr val="FF0000"/>
                </a:solidFill>
              </a:rPr>
              <a:t>u </a:t>
            </a:r>
            <a:r>
              <a:rPr lang="hr-HR" sz="4000" b="1" dirty="0">
                <a:solidFill>
                  <a:srgbClr val="FF0000"/>
                </a:solidFill>
              </a:rPr>
              <a:t>roku od 5 minuta</a:t>
            </a:r>
            <a:r>
              <a:rPr lang="hr-HR" sz="4000" b="1" dirty="0"/>
              <a:t> odjavite klikom na </a:t>
            </a:r>
            <a:r>
              <a:rPr lang="hr-HR" sz="4000" b="1" dirty="0" smtClean="0"/>
              <a:t>slušalicu ili gumb </a:t>
            </a:r>
            <a:r>
              <a:rPr lang="hr-HR" sz="4000" b="1" dirty="0" smtClean="0">
                <a:solidFill>
                  <a:srgbClr val="FF0000"/>
                </a:solidFill>
              </a:rPr>
              <a:t>LEAVE </a:t>
            </a:r>
            <a:r>
              <a:rPr lang="hr-HR" sz="4000" b="1" dirty="0" smtClean="0"/>
              <a:t>ovisno o verziji aplikacije.</a:t>
            </a:r>
            <a:endParaRPr lang="hr-HR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206" y="4168355"/>
            <a:ext cx="2511137" cy="26115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111021" y="0"/>
            <a:ext cx="509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FF0000"/>
                </a:solidFill>
              </a:rPr>
              <a:t>VRLO </a:t>
            </a:r>
            <a:r>
              <a:rPr lang="hr-HR" sz="4000" b="1" dirty="0" smtClean="0">
                <a:solidFill>
                  <a:srgbClr val="FF0000"/>
                </a:solidFill>
              </a:rPr>
              <a:t>VAŽNO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721114"/>
            <a:ext cx="969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/>
              <a:t>Hvala na pažnji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B999D2-E146-4B34-AB59-5AA2E4BBA102}"/>
              </a:ext>
            </a:extLst>
          </p:cNvPr>
          <p:cNvSpPr txBox="1"/>
          <p:nvPr/>
        </p:nvSpPr>
        <p:spPr>
          <a:xfrm>
            <a:off x="6320444" y="5902520"/>
            <a:ext cx="508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/>
              <a:t>Pripremio Marko Poletto, dr. med. vet</a:t>
            </a:r>
            <a:r>
              <a:rPr lang="hr-HR" sz="2400" b="1" dirty="0" smtClean="0"/>
              <a:t>.</a:t>
            </a:r>
          </a:p>
          <a:p>
            <a:pPr algn="ctr"/>
            <a:r>
              <a:rPr lang="hr-HR" sz="2400" b="1" dirty="0" smtClean="0"/>
              <a:t>Odsjek za informatiku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3592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287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Poletto</dc:creator>
  <cp:lastModifiedBy>korisnik</cp:lastModifiedBy>
  <cp:revision>33</cp:revision>
  <dcterms:created xsi:type="dcterms:W3CDTF">2020-03-12T11:10:21Z</dcterms:created>
  <dcterms:modified xsi:type="dcterms:W3CDTF">2020-10-30T18:38:03Z</dcterms:modified>
</cp:coreProperties>
</file>