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47DD-B916-4C2B-812F-F9E538AE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6A804-21E9-4270-8D0E-570193CE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E071-D281-432C-A04E-B25ABCEB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F947-E188-4C0B-9278-4A41BE9D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15B89-22F3-43BF-B9B0-C7BB582F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402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0532-76F7-4A58-AEDD-4F4903B0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F05BB-5AAB-4764-AC28-41060EC18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D9C0D-899C-4965-90A4-7A447DB9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5C98-0B29-499C-AEC0-8682FF4B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3202-DFBB-4E4F-A1C3-9BF48D09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934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473682-A762-4FC5-A193-25AE2E524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0771B-6383-410E-BB6E-1601FC7F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CE952-DD3A-4806-B15D-F7685965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6486-93F7-4731-96C8-132C48D7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23CD6-51DD-48AF-B41C-C0294C3A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4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03BE-7923-47DB-BAF2-754F307E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80EA-59AE-42CF-8ECB-E4A5810AE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EC7E-6DF0-4276-B08F-1F67D77F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39513-39F1-41FB-888A-8A7BA17E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03DD1-0711-442B-BF9E-1407A0C9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2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6E58-5090-47AE-96DB-6B706E04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50153-B2E8-4300-8401-8CF765CF1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29BF-1A29-49E2-A7F8-5A61E93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1D46-5DE7-4FD9-91EC-D47B36DD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9EDC9-B32D-406E-A818-B0E3CFE7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41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A6C1-5818-4AE0-B333-FD6C3622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63DB-1FC8-4254-B593-F4184B223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0D04B-81A1-46EC-A799-B408FBB75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39819-786A-43CA-9A47-B2AE94CB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0A8A7-7F18-40D8-87C1-3667408B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9A3F2-BB79-4AE6-9CBA-CC72239F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414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E528-6B71-494D-8264-DF2C70A03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28D4-9935-4F83-8051-B3CDBF96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56B30-D939-436D-A6A7-081AEE0FE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26EE2-2758-4258-BADA-C22F333D3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1EE50-B45D-4AE1-839F-59B18D5939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045D58-9E52-42D3-9B69-A63923C8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296031-AE8F-47D0-82FE-3750E6FA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437EC-2865-4E2B-8683-F76972DB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27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56425-5918-4CFB-B5F7-8C9D566C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A3ACD-AEAD-4D6C-9611-9287A7B1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E9B53-00D2-4089-ADEE-674071EE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94443-5C89-4B71-909D-A0F2AAE2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98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77557-1151-42FE-90AB-1E47A0BB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36F43-9127-45F6-B908-FC090FC3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DB3C-9382-4CC1-8D08-5F77A5F9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647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6A69B-A9F2-4EFE-8726-CBE169394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4E1BE-274A-4D66-860F-33BEF2A9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1569B-1B60-42CB-AD71-FD58F619F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205C2-1902-42AB-8987-DE3FAD87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D8C29-8CDF-4A04-90A2-20CE724B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A5D0F-C8B3-45D6-8BB5-963F728E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54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CC52-CE5A-42C9-8A36-9CA50327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188CAF-E2A5-4804-86E8-E89770FE4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62B4A-5C68-4283-9407-27D564B4B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6A682-0392-4170-9FCF-289AE121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F5448-ABDF-41CE-B413-677BCF8D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07C8F-6941-4AD3-82F6-859890C1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2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43D253-B148-48FC-91BB-0C97188B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89BBC-1394-4F5D-8671-6E8653FDE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5D694-2764-424C-8EC6-D8C072730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6E27-285E-4CE0-8695-1F96757053E2}" type="datetimeFigureOut">
              <a:rPr lang="hr-HR" smtClean="0"/>
              <a:t>30.11.2020.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CF87-44B0-4331-8F8A-1343CDE83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FBC23-DEF9-4D23-AA91-FCFE00837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61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.microsoft.com/download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097534" y="1685195"/>
            <a:ext cx="96976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000" b="1" dirty="0"/>
              <a:t>GUIDELIENS AND INSTRUCTIONS HOW TO USE APPLICATION MICROSOFT TEAMS</a:t>
            </a:r>
          </a:p>
        </p:txBody>
      </p:sp>
    </p:spTree>
    <p:extLst>
      <p:ext uri="{BB962C8B-B14F-4D97-AF65-F5344CB8AC3E}">
        <p14:creationId xmlns:p14="http://schemas.microsoft.com/office/powerpoint/2010/main" val="45954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922" y="129879"/>
            <a:ext cx="10377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To </a:t>
            </a:r>
            <a:r>
              <a:rPr lang="hr-HR" b="1" dirty="0" err="1"/>
              <a:t>install</a:t>
            </a:r>
            <a:r>
              <a:rPr lang="hr-HR" b="1" dirty="0"/>
              <a:t> </a:t>
            </a:r>
            <a:r>
              <a:rPr lang="hr-HR" b="1" dirty="0" err="1"/>
              <a:t>application</a:t>
            </a:r>
            <a:r>
              <a:rPr lang="hr-HR" b="1" dirty="0"/>
              <a:t> MS </a:t>
            </a:r>
            <a:r>
              <a:rPr lang="hr-HR" b="1" dirty="0" err="1"/>
              <a:t>Teams</a:t>
            </a:r>
            <a:r>
              <a:rPr lang="hr-HR" b="1" dirty="0"/>
              <a:t> </a:t>
            </a:r>
            <a:r>
              <a:rPr lang="hr-HR" b="1" dirty="0" err="1"/>
              <a:t>open</a:t>
            </a:r>
            <a:r>
              <a:rPr lang="hr-HR" b="1" dirty="0"/>
              <a:t> </a:t>
            </a:r>
            <a:r>
              <a:rPr lang="hr-HR" b="1" dirty="0" err="1"/>
              <a:t>your</a:t>
            </a:r>
            <a:r>
              <a:rPr lang="hr-HR" b="1" dirty="0"/>
              <a:t> browser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enter</a:t>
            </a:r>
            <a:r>
              <a:rPr lang="hr-HR" b="1" dirty="0"/>
              <a:t> </a:t>
            </a:r>
            <a:r>
              <a:rPr lang="hr-HR" b="1" dirty="0" err="1"/>
              <a:t>following</a:t>
            </a:r>
            <a:r>
              <a:rPr lang="hr-HR" b="1" dirty="0"/>
              <a:t> </a:t>
            </a:r>
            <a:r>
              <a:rPr lang="hr-HR" b="1" dirty="0" err="1"/>
              <a:t>address</a:t>
            </a:r>
            <a:r>
              <a:rPr lang="hr-HR" b="1" dirty="0"/>
              <a:t>: </a:t>
            </a:r>
            <a:r>
              <a:rPr lang="hr-HR" b="1" dirty="0">
                <a:hlinkClick r:id="rId2"/>
              </a:rPr>
              <a:t>https://teams.microsoft.com/downloads</a:t>
            </a:r>
            <a:r>
              <a:rPr lang="hr-HR" b="1" dirty="0"/>
              <a:t> </a:t>
            </a:r>
            <a:r>
              <a:rPr lang="hr-HR" b="1" dirty="0" err="1"/>
              <a:t>then</a:t>
            </a:r>
            <a:r>
              <a:rPr lang="hr-HR" b="1" dirty="0"/>
              <a:t> download </a:t>
            </a:r>
            <a:r>
              <a:rPr lang="hr-HR" b="1" dirty="0" err="1"/>
              <a:t>it</a:t>
            </a:r>
            <a:r>
              <a:rPr lang="hr-HR" b="1" dirty="0"/>
              <a:t> </a:t>
            </a:r>
            <a:r>
              <a:rPr lang="hr-HR" b="1" dirty="0" err="1"/>
              <a:t>using</a:t>
            </a:r>
            <a:r>
              <a:rPr lang="hr-HR" b="1" dirty="0"/>
              <a:t> </a:t>
            </a:r>
            <a:r>
              <a:rPr lang="hr-HR" b="1" dirty="0" err="1"/>
              <a:t>button</a:t>
            </a:r>
            <a:r>
              <a:rPr lang="hr-HR" b="1" dirty="0"/>
              <a:t> „Download for Desktop”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562" y="776210"/>
            <a:ext cx="657225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7395" y="3545989"/>
            <a:ext cx="7124700" cy="31908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7446" y="2909810"/>
            <a:ext cx="103770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You </a:t>
            </a:r>
            <a:r>
              <a:rPr lang="hr-HR" b="1" dirty="0" err="1"/>
              <a:t>will</a:t>
            </a:r>
            <a:r>
              <a:rPr lang="hr-HR" b="1" dirty="0"/>
              <a:t> </a:t>
            </a:r>
            <a:r>
              <a:rPr lang="hr-HR" b="1" dirty="0" err="1"/>
              <a:t>be</a:t>
            </a:r>
            <a:r>
              <a:rPr lang="hr-HR" b="1" dirty="0"/>
              <a:t> </a:t>
            </a:r>
            <a:r>
              <a:rPr lang="hr-HR" b="1" dirty="0" err="1"/>
              <a:t>forwarded</a:t>
            </a:r>
            <a:r>
              <a:rPr lang="hr-HR" b="1" dirty="0"/>
              <a:t> to a </a:t>
            </a:r>
            <a:r>
              <a:rPr lang="hr-HR" b="1" dirty="0" err="1"/>
              <a:t>page</a:t>
            </a:r>
            <a:r>
              <a:rPr lang="hr-HR" b="1" dirty="0"/>
              <a:t> as </a:t>
            </a:r>
            <a:r>
              <a:rPr lang="hr-HR" b="1" dirty="0" err="1"/>
              <a:t>shown</a:t>
            </a:r>
            <a:r>
              <a:rPr lang="hr-HR" b="1" dirty="0"/>
              <a:t> </a:t>
            </a:r>
            <a:r>
              <a:rPr lang="hr-HR" b="1" dirty="0" err="1"/>
              <a:t>below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will</a:t>
            </a:r>
            <a:r>
              <a:rPr lang="hr-HR" b="1" dirty="0"/>
              <a:t> </a:t>
            </a:r>
            <a:r>
              <a:rPr lang="hr-HR" b="1" dirty="0" err="1"/>
              <a:t>click</a:t>
            </a:r>
            <a:r>
              <a:rPr lang="hr-HR" b="1" dirty="0"/>
              <a:t> </a:t>
            </a:r>
            <a:r>
              <a:rPr lang="hr-HR" b="1" dirty="0" err="1"/>
              <a:t>again</a:t>
            </a:r>
            <a:r>
              <a:rPr lang="hr-HR" b="1" dirty="0"/>
              <a:t> – „Download </a:t>
            </a:r>
            <a:r>
              <a:rPr lang="hr-HR" b="1" dirty="0" err="1"/>
              <a:t>Teams</a:t>
            </a:r>
            <a:r>
              <a:rPr lang="hr-HR" b="1" dirty="0"/>
              <a:t>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529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540" y="2785706"/>
            <a:ext cx="4198593" cy="406398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39"/>
            <a:ext cx="12191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err="1"/>
              <a:t>After</a:t>
            </a:r>
            <a:r>
              <a:rPr lang="hr-HR" b="1" dirty="0"/>
              <a:t> </a:t>
            </a:r>
            <a:r>
              <a:rPr lang="hr-HR" b="1" dirty="0" err="1"/>
              <a:t>successful</a:t>
            </a:r>
            <a:r>
              <a:rPr lang="hr-HR" b="1" dirty="0"/>
              <a:t> </a:t>
            </a:r>
            <a:r>
              <a:rPr lang="hr-HR" b="1" dirty="0" err="1"/>
              <a:t>instalation</a:t>
            </a:r>
            <a:r>
              <a:rPr lang="hr-HR" b="1" dirty="0"/>
              <a:t> </a:t>
            </a:r>
            <a:r>
              <a:rPr lang="hr-HR" b="1" dirty="0" err="1"/>
              <a:t>application</a:t>
            </a:r>
            <a:r>
              <a:rPr lang="hr-HR" b="1" dirty="0"/>
              <a:t> </a:t>
            </a:r>
            <a:r>
              <a:rPr lang="hr-HR" b="1" dirty="0" err="1"/>
              <a:t>will</a:t>
            </a:r>
            <a:r>
              <a:rPr lang="hr-HR" b="1" dirty="0"/>
              <a:t> auto-start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you</a:t>
            </a:r>
            <a:r>
              <a:rPr lang="hr-HR" b="1" dirty="0"/>
              <a:t> </a:t>
            </a:r>
            <a:r>
              <a:rPr lang="hr-HR" b="1" dirty="0" err="1"/>
              <a:t>have</a:t>
            </a:r>
            <a:r>
              <a:rPr lang="hr-HR" b="1" dirty="0"/>
              <a:t> to </a:t>
            </a:r>
            <a:r>
              <a:rPr lang="hr-HR" b="1" dirty="0" err="1"/>
              <a:t>enter</a:t>
            </a:r>
            <a:r>
              <a:rPr lang="hr-HR" b="1" dirty="0"/>
              <a:t> </a:t>
            </a:r>
            <a:r>
              <a:rPr lang="hr-HR" b="1" dirty="0" err="1"/>
              <a:t>your</a:t>
            </a:r>
            <a:r>
              <a:rPr lang="hr-HR" b="1" dirty="0"/>
              <a:t> – AAI </a:t>
            </a:r>
            <a:r>
              <a:rPr lang="hr-HR" b="1" dirty="0" err="1"/>
              <a:t>electronic</a:t>
            </a:r>
            <a:r>
              <a:rPr lang="hr-HR" b="1" dirty="0"/>
              <a:t> </a:t>
            </a:r>
            <a:r>
              <a:rPr lang="hr-HR" b="1" dirty="0" err="1"/>
              <a:t>identity</a:t>
            </a:r>
            <a:r>
              <a:rPr lang="hr-HR" b="1" dirty="0"/>
              <a:t> to </a:t>
            </a:r>
            <a:r>
              <a:rPr lang="hr-HR" b="1" dirty="0" err="1"/>
              <a:t>be</a:t>
            </a:r>
            <a:r>
              <a:rPr lang="hr-HR" b="1" dirty="0"/>
              <a:t> </a:t>
            </a:r>
            <a:r>
              <a:rPr lang="hr-HR" b="1" dirty="0" err="1"/>
              <a:t>able</a:t>
            </a:r>
            <a:r>
              <a:rPr lang="hr-HR" b="1" dirty="0"/>
              <a:t> to log </a:t>
            </a:r>
            <a:r>
              <a:rPr lang="hr-HR" b="1" dirty="0" err="1"/>
              <a:t>into</a:t>
            </a:r>
            <a:r>
              <a:rPr lang="hr-HR" b="1" dirty="0"/>
              <a:t> the system.</a:t>
            </a:r>
          </a:p>
          <a:p>
            <a:endParaRPr lang="hr-HR" b="1" dirty="0"/>
          </a:p>
          <a:p>
            <a:r>
              <a:rPr lang="hr-HR" b="1" dirty="0"/>
              <a:t>AAI </a:t>
            </a:r>
            <a:r>
              <a:rPr lang="hr-HR" b="1" dirty="0" err="1"/>
              <a:t>identity</a:t>
            </a:r>
            <a:r>
              <a:rPr lang="hr-HR" b="1" dirty="0"/>
              <a:t> (</a:t>
            </a:r>
            <a:r>
              <a:rPr lang="hr-HR" b="1" dirty="0" err="1"/>
              <a:t>user</a:t>
            </a:r>
            <a:r>
              <a:rPr lang="hr-HR" b="1" dirty="0"/>
              <a:t> </a:t>
            </a:r>
            <a:r>
              <a:rPr lang="hr-HR" b="1" dirty="0" err="1"/>
              <a:t>name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password </a:t>
            </a:r>
            <a:r>
              <a:rPr lang="hr-HR" b="1" u="sng" dirty="0"/>
              <a:t>THAT YOU HAD TO CHANGE IMMEDIATELY</a:t>
            </a:r>
            <a:r>
              <a:rPr lang="hr-HR" b="1" dirty="0"/>
              <a:t>) </a:t>
            </a:r>
            <a:r>
              <a:rPr lang="hr-HR" b="1" dirty="0" err="1"/>
              <a:t>students</a:t>
            </a:r>
            <a:r>
              <a:rPr lang="hr-HR" b="1" dirty="0"/>
              <a:t> </a:t>
            </a:r>
            <a:r>
              <a:rPr lang="hr-HR" b="1" dirty="0" err="1"/>
              <a:t>of</a:t>
            </a:r>
            <a:r>
              <a:rPr lang="hr-HR" b="1" dirty="0"/>
              <a:t> the </a:t>
            </a:r>
            <a:r>
              <a:rPr lang="hr-HR" b="1" dirty="0" err="1"/>
              <a:t>first</a:t>
            </a:r>
            <a:r>
              <a:rPr lang="hr-HR" b="1" dirty="0"/>
              <a:t> </a:t>
            </a:r>
            <a:r>
              <a:rPr lang="hr-HR" b="1" dirty="0" err="1"/>
              <a:t>academic</a:t>
            </a:r>
            <a:r>
              <a:rPr lang="hr-HR" b="1" dirty="0"/>
              <a:t> </a:t>
            </a:r>
            <a:r>
              <a:rPr lang="hr-HR" b="1" dirty="0" err="1"/>
              <a:t>year</a:t>
            </a:r>
            <a:r>
              <a:rPr lang="hr-HR" b="1" dirty="0"/>
              <a:t> </a:t>
            </a:r>
            <a:r>
              <a:rPr lang="hr-HR" b="1" dirty="0" err="1"/>
              <a:t>got</a:t>
            </a:r>
            <a:r>
              <a:rPr lang="hr-HR" b="1" dirty="0"/>
              <a:t> </a:t>
            </a:r>
            <a:r>
              <a:rPr lang="hr-HR" b="1" dirty="0" err="1"/>
              <a:t>during</a:t>
            </a:r>
            <a:r>
              <a:rPr lang="hr-HR" b="1" dirty="0"/>
              <a:t> </a:t>
            </a:r>
            <a:r>
              <a:rPr lang="hr-HR" b="1" dirty="0" err="1"/>
              <a:t>first</a:t>
            </a:r>
            <a:r>
              <a:rPr lang="hr-HR" b="1" dirty="0"/>
              <a:t> </a:t>
            </a:r>
            <a:r>
              <a:rPr lang="hr-HR" b="1" dirty="0" err="1"/>
              <a:t>week</a:t>
            </a:r>
            <a:r>
              <a:rPr lang="hr-HR" b="1" dirty="0"/>
              <a:t> </a:t>
            </a:r>
            <a:r>
              <a:rPr lang="hr-HR" b="1" dirty="0" err="1"/>
              <a:t>of</a:t>
            </a:r>
            <a:r>
              <a:rPr lang="hr-HR" b="1" dirty="0"/>
              <a:t> </a:t>
            </a:r>
            <a:r>
              <a:rPr lang="hr-HR" b="1" dirty="0" err="1"/>
              <a:t>classes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they</a:t>
            </a:r>
            <a:r>
              <a:rPr lang="hr-HR" b="1" dirty="0"/>
              <a:t> use </a:t>
            </a:r>
            <a:r>
              <a:rPr lang="hr-HR" b="1" dirty="0" err="1"/>
              <a:t>those</a:t>
            </a:r>
            <a:r>
              <a:rPr lang="hr-HR" b="1" dirty="0"/>
              <a:t> </a:t>
            </a:r>
            <a:r>
              <a:rPr lang="hr-HR" b="1" dirty="0" err="1"/>
              <a:t>credentials</a:t>
            </a:r>
            <a:r>
              <a:rPr lang="hr-HR" b="1" dirty="0"/>
              <a:t> to log </a:t>
            </a:r>
            <a:r>
              <a:rPr lang="hr-HR" b="1" dirty="0" err="1"/>
              <a:t>onto</a:t>
            </a:r>
            <a:r>
              <a:rPr lang="hr-HR" b="1" dirty="0"/>
              <a:t> STUDOMAT </a:t>
            </a:r>
            <a:r>
              <a:rPr lang="hr-HR" b="1" dirty="0" err="1"/>
              <a:t>application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LMS system. </a:t>
            </a:r>
          </a:p>
          <a:p>
            <a:r>
              <a:rPr lang="hr-HR" b="1" dirty="0" err="1">
                <a:solidFill>
                  <a:srgbClr val="FF0000"/>
                </a:solidFill>
              </a:rPr>
              <a:t>Higher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academic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years</a:t>
            </a:r>
            <a:r>
              <a:rPr lang="hr-HR" b="1" dirty="0">
                <a:solidFill>
                  <a:srgbClr val="FF0000"/>
                </a:solidFill>
              </a:rPr>
              <a:t> use </a:t>
            </a:r>
            <a:r>
              <a:rPr lang="hr-HR" b="1" dirty="0" err="1">
                <a:solidFill>
                  <a:srgbClr val="FF0000"/>
                </a:solidFill>
              </a:rPr>
              <a:t>their</a:t>
            </a:r>
            <a:r>
              <a:rPr lang="hr-HR" b="1" dirty="0">
                <a:solidFill>
                  <a:srgbClr val="FF0000"/>
                </a:solidFill>
              </a:rPr>
              <a:t> AAI </a:t>
            </a:r>
            <a:r>
              <a:rPr lang="hr-HR" b="1" dirty="0" err="1">
                <a:solidFill>
                  <a:srgbClr val="FF0000"/>
                </a:solidFill>
              </a:rPr>
              <a:t>electronic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identity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in</a:t>
            </a:r>
            <a:r>
              <a:rPr lang="hr-HR" b="1" dirty="0">
                <a:solidFill>
                  <a:srgbClr val="FF0000"/>
                </a:solidFill>
              </a:rPr>
              <a:t> same </a:t>
            </a:r>
            <a:r>
              <a:rPr lang="hr-HR" b="1" dirty="0" err="1">
                <a:solidFill>
                  <a:srgbClr val="FF0000"/>
                </a:solidFill>
              </a:rPr>
              <a:t>manner</a:t>
            </a:r>
            <a:r>
              <a:rPr lang="hr-HR" b="1" dirty="0">
                <a:solidFill>
                  <a:srgbClr val="FF0000"/>
                </a:solidFill>
              </a:rPr>
              <a:t> as </a:t>
            </a:r>
            <a:r>
              <a:rPr lang="hr-HR" b="1" dirty="0" err="1">
                <a:solidFill>
                  <a:srgbClr val="FF0000"/>
                </a:solidFill>
              </a:rPr>
              <a:t>they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have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so</a:t>
            </a:r>
            <a:r>
              <a:rPr lang="hr-HR" b="1" dirty="0">
                <a:solidFill>
                  <a:srgbClr val="FF0000"/>
                </a:solidFill>
              </a:rPr>
              <a:t> far. EXCEPTION are </a:t>
            </a:r>
            <a:r>
              <a:rPr lang="hr-HR" b="1" dirty="0" err="1">
                <a:solidFill>
                  <a:srgbClr val="FF0000"/>
                </a:solidFill>
              </a:rPr>
              <a:t>students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that</a:t>
            </a:r>
            <a:r>
              <a:rPr lang="hr-HR" b="1" dirty="0">
                <a:solidFill>
                  <a:srgbClr val="FF0000"/>
                </a:solidFill>
              </a:rPr>
              <a:t> had to use </a:t>
            </a:r>
            <a:r>
              <a:rPr lang="hr-HR" b="1" dirty="0" err="1">
                <a:solidFill>
                  <a:srgbClr val="FF0000"/>
                </a:solidFill>
              </a:rPr>
              <a:t>username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in</a:t>
            </a:r>
            <a:r>
              <a:rPr lang="hr-HR" b="1" dirty="0">
                <a:solidFill>
                  <a:srgbClr val="FF0000"/>
                </a:solidFill>
              </a:rPr>
              <a:t> a </a:t>
            </a:r>
            <a:r>
              <a:rPr lang="hr-HR" b="1" dirty="0" err="1">
                <a:solidFill>
                  <a:srgbClr val="FF0000"/>
                </a:solidFill>
              </a:rPr>
              <a:t>form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of</a:t>
            </a:r>
            <a:r>
              <a:rPr lang="hr-HR" b="1" dirty="0">
                <a:solidFill>
                  <a:srgbClr val="FF0000"/>
                </a:solidFill>
              </a:rPr>
              <a:t> username@vefhr.onmicrosoft.com </a:t>
            </a:r>
            <a:r>
              <a:rPr lang="hr-HR" b="1" dirty="0" err="1">
                <a:solidFill>
                  <a:srgbClr val="FF0000"/>
                </a:solidFill>
              </a:rPr>
              <a:t>and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they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will</a:t>
            </a:r>
            <a:r>
              <a:rPr lang="hr-HR" b="1" dirty="0">
                <a:solidFill>
                  <a:srgbClr val="FF0000"/>
                </a:solidFill>
              </a:rPr>
              <a:t> use same </a:t>
            </a:r>
            <a:r>
              <a:rPr lang="hr-HR" b="1" dirty="0" err="1">
                <a:solidFill>
                  <a:srgbClr val="FF0000"/>
                </a:solidFill>
              </a:rPr>
              <a:t>credentials</a:t>
            </a:r>
            <a:r>
              <a:rPr lang="hr-HR" b="1" dirty="0">
                <a:solidFill>
                  <a:srgbClr val="FF0000"/>
                </a:solidFill>
              </a:rPr>
              <a:t> as </a:t>
            </a:r>
            <a:r>
              <a:rPr lang="hr-HR" b="1" dirty="0" err="1">
                <a:solidFill>
                  <a:srgbClr val="FF0000"/>
                </a:solidFill>
              </a:rPr>
              <a:t>they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have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before</a:t>
            </a:r>
            <a:r>
              <a:rPr lang="hr-HR" b="1" dirty="0">
                <a:solidFill>
                  <a:srgbClr val="FF0000"/>
                </a:solidFill>
              </a:rPr>
              <a:t>!</a:t>
            </a:r>
          </a:p>
          <a:p>
            <a:endParaRPr lang="hr-HR" b="1" dirty="0"/>
          </a:p>
          <a:p>
            <a:r>
              <a:rPr lang="hr-HR" b="1" dirty="0" err="1"/>
              <a:t>After</a:t>
            </a:r>
            <a:r>
              <a:rPr lang="hr-HR" b="1" dirty="0"/>
              <a:t> </a:t>
            </a:r>
            <a:r>
              <a:rPr lang="hr-HR" b="1" dirty="0" err="1"/>
              <a:t>you’ve</a:t>
            </a:r>
            <a:r>
              <a:rPr lang="hr-HR" b="1" dirty="0"/>
              <a:t> </a:t>
            </a:r>
            <a:r>
              <a:rPr lang="hr-HR" b="1" dirty="0" err="1"/>
              <a:t>used</a:t>
            </a:r>
            <a:r>
              <a:rPr lang="hr-HR" b="1" dirty="0"/>
              <a:t> </a:t>
            </a:r>
            <a:r>
              <a:rPr lang="hr-HR" b="1" dirty="0" err="1"/>
              <a:t>proper</a:t>
            </a:r>
            <a:r>
              <a:rPr lang="hr-HR" b="1" dirty="0"/>
              <a:t> </a:t>
            </a:r>
            <a:r>
              <a:rPr lang="hr-HR" b="1" dirty="0" err="1"/>
              <a:t>credentials</a:t>
            </a:r>
            <a:r>
              <a:rPr lang="hr-HR" b="1" dirty="0"/>
              <a:t> </a:t>
            </a:r>
            <a:r>
              <a:rPr lang="hr-HR" b="1" dirty="0" err="1"/>
              <a:t>click</a:t>
            </a:r>
            <a:r>
              <a:rPr lang="hr-HR" b="1" dirty="0"/>
              <a:t> on the „</a:t>
            </a:r>
            <a:r>
              <a:rPr lang="hr-HR" b="1" dirty="0" err="1"/>
              <a:t>Sign</a:t>
            </a:r>
            <a:r>
              <a:rPr lang="hr-HR" b="1" dirty="0"/>
              <a:t> </a:t>
            </a:r>
            <a:r>
              <a:rPr lang="hr-HR" b="1" dirty="0" err="1"/>
              <a:t>in</a:t>
            </a:r>
            <a:r>
              <a:rPr lang="hr-HR" b="1" dirty="0"/>
              <a:t>” </a:t>
            </a:r>
            <a:r>
              <a:rPr lang="hr-HR" b="1" dirty="0" err="1"/>
              <a:t>button</a:t>
            </a:r>
            <a:r>
              <a:rPr lang="hr-HR" b="1" dirty="0"/>
              <a:t> to log </a:t>
            </a:r>
            <a:r>
              <a:rPr lang="hr-HR" b="1" dirty="0" err="1"/>
              <a:t>in</a:t>
            </a:r>
            <a:r>
              <a:rPr lang="hr-HR" b="1" dirty="0"/>
              <a:t>, </a:t>
            </a:r>
            <a:r>
              <a:rPr lang="hr-HR" b="1" dirty="0" err="1"/>
              <a:t>using</a:t>
            </a:r>
            <a:r>
              <a:rPr lang="hr-HR" b="1" dirty="0"/>
              <a:t> </a:t>
            </a:r>
            <a:r>
              <a:rPr lang="hr-HR" b="1" dirty="0" err="1"/>
              <a:t>your</a:t>
            </a:r>
            <a:r>
              <a:rPr lang="hr-HR" b="1" dirty="0"/>
              <a:t> AAI </a:t>
            </a:r>
            <a:r>
              <a:rPr lang="hr-HR" b="1" dirty="0" err="1"/>
              <a:t>electronic</a:t>
            </a:r>
            <a:r>
              <a:rPr lang="hr-HR" b="1" dirty="0"/>
              <a:t> </a:t>
            </a:r>
            <a:r>
              <a:rPr lang="hr-HR" b="1" dirty="0" err="1"/>
              <a:t>identity</a:t>
            </a:r>
            <a:r>
              <a:rPr lang="hr-HR" b="1" dirty="0"/>
              <a:t> (</a:t>
            </a:r>
            <a:r>
              <a:rPr lang="hr-HR" b="1" dirty="0">
                <a:solidFill>
                  <a:srgbClr val="FF0000"/>
                </a:solidFill>
              </a:rPr>
              <a:t>DOES NOT APPLY FOR THOSE STUDENTS THAT USE FORM IN A WAY</a:t>
            </a:r>
            <a:r>
              <a:rPr lang="hr-HR" b="1" dirty="0"/>
              <a:t> </a:t>
            </a:r>
            <a:r>
              <a:rPr lang="hr-HR" b="1" dirty="0">
                <a:solidFill>
                  <a:srgbClr val="FF0000"/>
                </a:solidFill>
              </a:rPr>
              <a:t>username@vefhr.onmicrosoft.com</a:t>
            </a:r>
            <a:r>
              <a:rPr lang="hr-HR" b="1" dirty="0"/>
              <a:t>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1035" b="862"/>
          <a:stretch/>
        </p:blipFill>
        <p:spPr>
          <a:xfrm>
            <a:off x="169026" y="2878637"/>
            <a:ext cx="3423809" cy="397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4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756" y="3581467"/>
            <a:ext cx="55541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IMPORTANT: WHEN YOU ARE ABOUT TO JOIN A MEETING (LECTURE) EITHER USING YOUR PC OR PHONE IT’S IMPERATIVE TO TURN OFF YOUR CAMERA AND YOUR MICROFONE SO YOU DO NOT DISTURB TEACHER AND CLASS!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7E6F9-4318-421B-BCF4-44B5A77177E3}"/>
              </a:ext>
            </a:extLst>
          </p:cNvPr>
          <p:cNvSpPr txBox="1"/>
          <p:nvPr/>
        </p:nvSpPr>
        <p:spPr>
          <a:xfrm>
            <a:off x="159391" y="673916"/>
            <a:ext cx="119375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err="1"/>
              <a:t>After</a:t>
            </a:r>
            <a:r>
              <a:rPr lang="hr-HR" sz="2400" b="1" dirty="0"/>
              <a:t> </a:t>
            </a:r>
            <a:r>
              <a:rPr lang="hr-HR" sz="2400" b="1" dirty="0" err="1"/>
              <a:t>selecting</a:t>
            </a:r>
            <a:r>
              <a:rPr lang="hr-HR" sz="2400" b="1" dirty="0"/>
              <a:t> </a:t>
            </a:r>
            <a:r>
              <a:rPr lang="hr-HR" sz="2400" b="1" dirty="0" err="1"/>
              <a:t>appropriate</a:t>
            </a:r>
            <a:r>
              <a:rPr lang="hr-HR" sz="2400" b="1" dirty="0"/>
              <a:t> „Team” (</a:t>
            </a:r>
            <a:r>
              <a:rPr lang="hr-HR" sz="2400" b="1" dirty="0" err="1"/>
              <a:t>virtual</a:t>
            </a:r>
            <a:r>
              <a:rPr lang="hr-HR" sz="2400" b="1" dirty="0"/>
              <a:t> </a:t>
            </a:r>
            <a:r>
              <a:rPr lang="hr-HR" sz="2400" b="1" dirty="0" err="1"/>
              <a:t>classroom</a:t>
            </a:r>
            <a:r>
              <a:rPr lang="hr-HR" sz="2400" b="1" dirty="0"/>
              <a:t>) </a:t>
            </a:r>
            <a:r>
              <a:rPr lang="hr-HR" sz="2400" b="1" dirty="0" err="1"/>
              <a:t>you</a:t>
            </a:r>
            <a:r>
              <a:rPr lang="hr-HR" sz="2400" b="1" dirty="0"/>
              <a:t> </a:t>
            </a:r>
            <a:r>
              <a:rPr lang="hr-HR" sz="2400" b="1" dirty="0" err="1"/>
              <a:t>will</a:t>
            </a:r>
            <a:r>
              <a:rPr lang="hr-HR" sz="2400" b="1" dirty="0"/>
              <a:t> </a:t>
            </a:r>
            <a:r>
              <a:rPr lang="hr-HR" sz="2400" b="1" dirty="0" err="1"/>
              <a:t>be</a:t>
            </a:r>
            <a:r>
              <a:rPr lang="hr-HR" sz="2400" b="1" dirty="0"/>
              <a:t> </a:t>
            </a:r>
            <a:r>
              <a:rPr lang="hr-HR" sz="2400" b="1" dirty="0" err="1"/>
              <a:t>able</a:t>
            </a:r>
            <a:r>
              <a:rPr lang="hr-HR" sz="2400" b="1" dirty="0"/>
              <a:t> to </a:t>
            </a:r>
            <a:r>
              <a:rPr lang="hr-HR" sz="2400" b="1" dirty="0" err="1"/>
              <a:t>join</a:t>
            </a:r>
            <a:r>
              <a:rPr lang="hr-HR" sz="2400" b="1" dirty="0"/>
              <a:t> </a:t>
            </a:r>
            <a:r>
              <a:rPr lang="hr-HR" sz="2400" b="1" dirty="0" err="1"/>
              <a:t>in</a:t>
            </a:r>
            <a:r>
              <a:rPr lang="hr-HR" sz="2400" b="1" dirty="0"/>
              <a:t> online </a:t>
            </a:r>
            <a:r>
              <a:rPr lang="hr-HR" sz="2400" b="1" dirty="0" err="1"/>
              <a:t>lecture</a:t>
            </a:r>
            <a:r>
              <a:rPr lang="hr-HR" sz="2400" b="1" dirty="0"/>
              <a:t> </a:t>
            </a:r>
            <a:r>
              <a:rPr lang="hr-HR" sz="2400" b="1" dirty="0" err="1"/>
              <a:t>by</a:t>
            </a:r>
            <a:r>
              <a:rPr lang="hr-HR" sz="2400" b="1" dirty="0"/>
              <a:t> </a:t>
            </a:r>
            <a:r>
              <a:rPr lang="hr-HR" sz="2400" b="1" dirty="0" err="1"/>
              <a:t>pressing</a:t>
            </a:r>
            <a:r>
              <a:rPr lang="hr-HR" sz="2400" b="1" dirty="0"/>
              <a:t> the </a:t>
            </a:r>
            <a:r>
              <a:rPr lang="hr-HR" sz="2400" b="1" dirty="0" err="1"/>
              <a:t>button</a:t>
            </a:r>
            <a:r>
              <a:rPr lang="hr-HR" sz="2400" b="1" dirty="0"/>
              <a:t> „</a:t>
            </a:r>
            <a:r>
              <a:rPr lang="hr-HR" sz="2400" b="1" dirty="0" err="1"/>
              <a:t>Join</a:t>
            </a:r>
            <a:r>
              <a:rPr lang="hr-HR" sz="2400" b="1" dirty="0"/>
              <a:t>” (</a:t>
            </a:r>
            <a:r>
              <a:rPr lang="hr-HR" sz="2400" b="1" dirty="0" err="1"/>
              <a:t>shown</a:t>
            </a:r>
            <a:r>
              <a:rPr lang="hr-HR" sz="2400" b="1" dirty="0"/>
              <a:t> </a:t>
            </a:r>
            <a:r>
              <a:rPr lang="hr-HR" sz="2400" b="1" dirty="0" err="1"/>
              <a:t>when</a:t>
            </a:r>
            <a:r>
              <a:rPr lang="hr-HR" sz="2400" b="1" dirty="0"/>
              <a:t> a </a:t>
            </a:r>
            <a:r>
              <a:rPr lang="hr-HR" sz="2400" b="1" dirty="0" err="1"/>
              <a:t>teachers</a:t>
            </a:r>
            <a:r>
              <a:rPr lang="hr-HR" sz="2400" b="1" dirty="0"/>
              <a:t> </a:t>
            </a:r>
            <a:r>
              <a:rPr lang="hr-HR" sz="2400" b="1" dirty="0" err="1"/>
              <a:t>starts</a:t>
            </a:r>
            <a:r>
              <a:rPr lang="hr-HR" sz="2400" b="1" dirty="0"/>
              <a:t> the </a:t>
            </a:r>
            <a:r>
              <a:rPr lang="hr-HR" sz="2400" b="1" dirty="0" err="1"/>
              <a:t>lecture</a:t>
            </a:r>
            <a:r>
              <a:rPr lang="hr-HR" sz="2400" b="1" dirty="0"/>
              <a:t>).</a:t>
            </a:r>
          </a:p>
          <a:p>
            <a:pPr algn="ctr"/>
            <a:r>
              <a:rPr lang="hr-HR" sz="2400" b="1" dirty="0">
                <a:solidFill>
                  <a:srgbClr val="FF0000"/>
                </a:solidFill>
              </a:rPr>
              <a:t>DO NOT START MEETINGS (LECTURES) ON YOUR OWN!</a:t>
            </a:r>
          </a:p>
          <a:p>
            <a:endParaRPr lang="hr-H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53692"/>
          <a:stretch/>
        </p:blipFill>
        <p:spPr>
          <a:xfrm>
            <a:off x="428214" y="1929313"/>
            <a:ext cx="3744775" cy="16478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660969" y="1922396"/>
            <a:ext cx="6452581" cy="4333512"/>
            <a:chOff x="5209655" y="1403264"/>
            <a:chExt cx="6419850" cy="47529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09655" y="1403264"/>
              <a:ext cx="6419850" cy="475297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8227E9C-9F13-411C-AC07-194BF40FA555}"/>
                </a:ext>
              </a:extLst>
            </p:cNvPr>
            <p:cNvSpPr txBox="1"/>
            <p:nvPr/>
          </p:nvSpPr>
          <p:spPr>
            <a:xfrm>
              <a:off x="6656590" y="4746568"/>
              <a:ext cx="3642347" cy="92333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hr-HR" sz="54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7AD6F32-9B8F-4770-809D-F0904DDFA20E}"/>
              </a:ext>
            </a:extLst>
          </p:cNvPr>
          <p:cNvSpPr txBox="1"/>
          <p:nvPr/>
        </p:nvSpPr>
        <p:spPr>
          <a:xfrm>
            <a:off x="3423433" y="-271"/>
            <a:ext cx="5091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solidFill>
                  <a:srgbClr val="FF0000"/>
                </a:solidFill>
              </a:rPr>
              <a:t>VERY IMPORTANT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3AEF4C-0768-4311-AAEA-AB9A3FDD1C0A}"/>
              </a:ext>
            </a:extLst>
          </p:cNvPr>
          <p:cNvSpPr/>
          <p:nvPr/>
        </p:nvSpPr>
        <p:spPr>
          <a:xfrm>
            <a:off x="1031845" y="2728497"/>
            <a:ext cx="1199627" cy="59354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09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9389AA-093C-400F-BBC4-B5CD0A59197A}"/>
              </a:ext>
            </a:extLst>
          </p:cNvPr>
          <p:cNvSpPr txBox="1"/>
          <p:nvPr/>
        </p:nvSpPr>
        <p:spPr>
          <a:xfrm>
            <a:off x="170135" y="1101828"/>
            <a:ext cx="119165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4000" b="1" dirty="0" err="1"/>
              <a:t>Once</a:t>
            </a:r>
            <a:r>
              <a:rPr lang="hr-HR" sz="4000" b="1" dirty="0"/>
              <a:t> the </a:t>
            </a:r>
            <a:r>
              <a:rPr lang="hr-HR" sz="4000" b="1" dirty="0" err="1"/>
              <a:t>class</a:t>
            </a:r>
            <a:r>
              <a:rPr lang="hr-HR" sz="4000" b="1" dirty="0"/>
              <a:t> </a:t>
            </a:r>
            <a:r>
              <a:rPr lang="hr-HR" sz="4000" b="1" dirty="0" err="1"/>
              <a:t>is</a:t>
            </a:r>
            <a:r>
              <a:rPr lang="hr-HR" sz="4000" b="1" dirty="0"/>
              <a:t> </a:t>
            </a:r>
            <a:r>
              <a:rPr lang="hr-HR" sz="4000" b="1" dirty="0" err="1"/>
              <a:t>over</a:t>
            </a:r>
            <a:r>
              <a:rPr lang="hr-HR" sz="4000" b="1" dirty="0"/>
              <a:t> </a:t>
            </a:r>
            <a:r>
              <a:rPr lang="hr-HR" sz="4000" b="1" dirty="0">
                <a:solidFill>
                  <a:srgbClr val="FF0000"/>
                </a:solidFill>
              </a:rPr>
              <a:t>(</a:t>
            </a:r>
            <a:r>
              <a:rPr lang="hr-HR" sz="4000" b="1" dirty="0" err="1">
                <a:solidFill>
                  <a:srgbClr val="FF0000"/>
                </a:solidFill>
              </a:rPr>
              <a:t>meaning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there</a:t>
            </a:r>
            <a:r>
              <a:rPr lang="hr-HR" sz="4000" b="1" dirty="0">
                <a:solidFill>
                  <a:srgbClr val="FF0000"/>
                </a:solidFill>
              </a:rPr>
              <a:t> are no more </a:t>
            </a:r>
            <a:r>
              <a:rPr lang="hr-HR" sz="4000" b="1" dirty="0" err="1">
                <a:solidFill>
                  <a:srgbClr val="FF0000"/>
                </a:solidFill>
              </a:rPr>
              <a:t>questions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and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teacher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have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said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goodbye</a:t>
            </a:r>
            <a:r>
              <a:rPr lang="hr-HR" sz="4000" b="1" dirty="0">
                <a:solidFill>
                  <a:srgbClr val="FF0000"/>
                </a:solidFill>
              </a:rPr>
              <a:t> to </a:t>
            </a:r>
            <a:r>
              <a:rPr lang="hr-HR" sz="4000" b="1" dirty="0" err="1">
                <a:solidFill>
                  <a:srgbClr val="FF0000"/>
                </a:solidFill>
              </a:rPr>
              <a:t>you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and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left</a:t>
            </a:r>
            <a:r>
              <a:rPr lang="hr-HR" sz="4000" b="1" dirty="0">
                <a:solidFill>
                  <a:srgbClr val="FF0000"/>
                </a:solidFill>
              </a:rPr>
              <a:t> the </a:t>
            </a:r>
            <a:r>
              <a:rPr lang="hr-HR" sz="4000" b="1" dirty="0" err="1">
                <a:solidFill>
                  <a:srgbClr val="FF0000"/>
                </a:solidFill>
              </a:rPr>
              <a:t>meeting</a:t>
            </a:r>
            <a:r>
              <a:rPr lang="hr-HR" sz="4000" b="1" dirty="0">
                <a:solidFill>
                  <a:srgbClr val="FF0000"/>
                </a:solidFill>
              </a:rPr>
              <a:t>) </a:t>
            </a:r>
            <a:r>
              <a:rPr lang="hr-HR" sz="4000" b="1" dirty="0" err="1"/>
              <a:t>you</a:t>
            </a:r>
            <a:r>
              <a:rPr lang="hr-HR" sz="4000" b="1" dirty="0"/>
              <a:t> </a:t>
            </a:r>
            <a:r>
              <a:rPr lang="hr-HR" sz="4000" b="1" dirty="0" err="1"/>
              <a:t>should</a:t>
            </a:r>
            <a:r>
              <a:rPr lang="hr-HR" sz="4000" b="1" dirty="0"/>
              <a:t> log </a:t>
            </a:r>
            <a:r>
              <a:rPr lang="hr-HR" sz="4000" b="1" dirty="0" err="1"/>
              <a:t>out</a:t>
            </a:r>
            <a:r>
              <a:rPr lang="hr-HR" sz="4000" b="1" dirty="0"/>
              <a:t> </a:t>
            </a:r>
            <a:r>
              <a:rPr lang="hr-HR" sz="4000" b="1" dirty="0" err="1"/>
              <a:t>of</a:t>
            </a:r>
            <a:r>
              <a:rPr lang="hr-HR" sz="4000" b="1" dirty="0"/>
              <a:t> the </a:t>
            </a:r>
            <a:r>
              <a:rPr lang="hr-HR" sz="4000" b="1" dirty="0" err="1"/>
              <a:t>meeting</a:t>
            </a:r>
            <a:r>
              <a:rPr lang="hr-HR" sz="4000" b="1" dirty="0"/>
              <a:t> </a:t>
            </a:r>
            <a:r>
              <a:rPr lang="hr-HR" sz="4000" b="1" dirty="0" err="1">
                <a:solidFill>
                  <a:srgbClr val="FF0000"/>
                </a:solidFill>
              </a:rPr>
              <a:t>in</a:t>
            </a:r>
            <a:r>
              <a:rPr lang="hr-HR" sz="4000" b="1" dirty="0">
                <a:solidFill>
                  <a:srgbClr val="FF0000"/>
                </a:solidFill>
              </a:rPr>
              <a:t> a 5 minute </a:t>
            </a:r>
            <a:r>
              <a:rPr lang="hr-HR" sz="4000" b="1" dirty="0" err="1">
                <a:solidFill>
                  <a:srgbClr val="FF0000"/>
                </a:solidFill>
              </a:rPr>
              <a:t>timeframe</a:t>
            </a: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 err="1"/>
              <a:t>by</a:t>
            </a:r>
            <a:r>
              <a:rPr lang="hr-HR" sz="4000" b="1" dirty="0"/>
              <a:t> </a:t>
            </a:r>
            <a:r>
              <a:rPr lang="hr-HR" sz="4000" b="1" dirty="0" err="1"/>
              <a:t>pressing</a:t>
            </a:r>
            <a:r>
              <a:rPr lang="hr-HR" sz="4000" b="1" dirty="0"/>
              <a:t> the </a:t>
            </a:r>
            <a:r>
              <a:rPr lang="hr-HR" sz="4000" b="1" dirty="0" err="1"/>
              <a:t>button</a:t>
            </a:r>
            <a:r>
              <a:rPr lang="hr-HR" sz="4000" b="1" dirty="0"/>
              <a:t> </a:t>
            </a:r>
            <a:r>
              <a:rPr lang="hr-HR" sz="4000" b="1" dirty="0">
                <a:solidFill>
                  <a:srgbClr val="FF0000"/>
                </a:solidFill>
              </a:rPr>
              <a:t>LEAVE/HANG UP!</a:t>
            </a:r>
            <a:endParaRPr lang="hr-HR" sz="4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206" y="4168355"/>
            <a:ext cx="2511137" cy="26115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3111021" y="0"/>
            <a:ext cx="509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</a:rPr>
              <a:t>VERY IMPORTANT</a:t>
            </a:r>
          </a:p>
        </p:txBody>
      </p:sp>
    </p:spTree>
    <p:extLst>
      <p:ext uri="{BB962C8B-B14F-4D97-AF65-F5344CB8AC3E}">
        <p14:creationId xmlns:p14="http://schemas.microsoft.com/office/powerpoint/2010/main" val="307117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247163" y="2721114"/>
            <a:ext cx="9697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err="1"/>
              <a:t>Thank</a:t>
            </a:r>
            <a:r>
              <a:rPr lang="hr-HR" sz="4000" b="1" dirty="0"/>
              <a:t> </a:t>
            </a:r>
            <a:r>
              <a:rPr lang="hr-HR" sz="4000" b="1" dirty="0" err="1"/>
              <a:t>you</a:t>
            </a:r>
            <a:r>
              <a:rPr lang="hr-HR" sz="4000" b="1" dirty="0"/>
              <a:t> for </a:t>
            </a:r>
            <a:r>
              <a:rPr lang="hr-HR" sz="4000" b="1" dirty="0" err="1"/>
              <a:t>your</a:t>
            </a:r>
            <a:r>
              <a:rPr lang="hr-HR" sz="4000" b="1" dirty="0"/>
              <a:t> </a:t>
            </a:r>
            <a:r>
              <a:rPr lang="hr-HR" sz="4000" b="1" dirty="0" err="1"/>
              <a:t>attention</a:t>
            </a:r>
            <a:endParaRPr lang="hr-HR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999D2-E146-4B34-AB59-5AA2E4BBA102}"/>
              </a:ext>
            </a:extLst>
          </p:cNvPr>
          <p:cNvSpPr txBox="1"/>
          <p:nvPr/>
        </p:nvSpPr>
        <p:spPr>
          <a:xfrm>
            <a:off x="4597167" y="5902520"/>
            <a:ext cx="68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err="1"/>
              <a:t>Material</a:t>
            </a:r>
            <a:r>
              <a:rPr lang="hr-HR" sz="2400" b="1" dirty="0"/>
              <a:t> </a:t>
            </a:r>
            <a:r>
              <a:rPr lang="hr-HR" sz="2400" b="1" dirty="0" err="1"/>
              <a:t>prepared</a:t>
            </a:r>
            <a:r>
              <a:rPr lang="hr-HR" sz="2400" b="1" dirty="0"/>
              <a:t> </a:t>
            </a:r>
            <a:r>
              <a:rPr lang="hr-HR" sz="2400" b="1" dirty="0" err="1"/>
              <a:t>by</a:t>
            </a:r>
            <a:r>
              <a:rPr lang="hr-HR" sz="2400" b="1" dirty="0"/>
              <a:t> Marko Poletto, DVM</a:t>
            </a:r>
          </a:p>
          <a:p>
            <a:pPr algn="ctr"/>
            <a:r>
              <a:rPr lang="hr-HR" sz="2400" b="1" dirty="0"/>
              <a:t>IT Department</a:t>
            </a:r>
          </a:p>
        </p:txBody>
      </p:sp>
    </p:spTree>
    <p:extLst>
      <p:ext uri="{BB962C8B-B14F-4D97-AF65-F5344CB8AC3E}">
        <p14:creationId xmlns:p14="http://schemas.microsoft.com/office/powerpoint/2010/main" val="1359241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362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Poletto</dc:creator>
  <cp:lastModifiedBy>Marko Poletto</cp:lastModifiedBy>
  <cp:revision>41</cp:revision>
  <dcterms:created xsi:type="dcterms:W3CDTF">2020-03-12T11:10:21Z</dcterms:created>
  <dcterms:modified xsi:type="dcterms:W3CDTF">2020-11-30T12:52:23Z</dcterms:modified>
</cp:coreProperties>
</file>