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7" r:id="rId4"/>
    <p:sldId id="260" r:id="rId5"/>
    <p:sldId id="262" r:id="rId6"/>
    <p:sldId id="256" r:id="rId7"/>
    <p:sldId id="261" r:id="rId8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94648"/>
  </p:normalViewPr>
  <p:slideViewPr>
    <p:cSldViewPr snapToGrid="0">
      <p:cViewPr varScale="1">
        <p:scale>
          <a:sx n="117" d="100"/>
          <a:sy n="117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64CD-FD0E-1E25-D0AB-4EA7CFC51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6FD2F-1B3F-90FE-48DA-2C8DFE24E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2B8F8-4794-D4CC-9113-3DED310D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B03E3-7E64-ED88-FF70-2C340D90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CD5F9-80F4-8FD1-F4B0-67C6B202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744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DBBF-B043-B861-4089-0B27249E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EEAD8-2474-75A2-98FE-AC58397EF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2EC6F-29B9-16DC-A0D0-FF6A6131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7EDF-EB6C-ECB4-0C48-B1CD4225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57CC6-3B4D-BB2A-1AB9-1B2AA14C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0826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899A61-1325-E3FF-D8E7-A516D503F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CADB1-E795-33D9-D3AD-49A63BF93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4A0A4-033B-BBBF-9AD0-628DC2C6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0A179-DF77-DB93-9390-C3B1C5D6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D1A3-5E11-5A66-58D4-3870A34A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815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54AA-3CBE-EBAC-5AEF-415D390C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E9EED-2214-AB7B-2F7D-5FE5A1F7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70E68-BE2E-6830-C3D3-46A0514D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DCF6-3A4B-907D-55C3-5FBC1D6B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8D871-7E69-6863-2288-21E701F4F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9907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246A-8072-37B2-DC1B-B42C19D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B5C38-7324-976C-C9D4-ED301553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63D28-97DB-F18C-FD2A-D41503CF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0C10A-3EAC-446A-C83E-E533FDA2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8B57-9C4A-A88B-96F1-0A5DA9DE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9297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1708-21CC-2F6E-8A47-8757F982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32C9-E1E4-63DA-3837-E204E2AF5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0737-B14A-8FFB-ACFA-5EA9BC0E3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4647-6B08-F6CE-1767-A59307F8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FD323-37E3-7FA2-4409-43B7805D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C158F-7D1E-872B-92ED-2A9CD918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718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B2C6-0454-0B93-2459-9DB088E7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B5841-021F-CCDF-A929-12521827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45229-4A04-2816-73FD-CE11B5C6C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B4F51-E2C4-B08D-E661-C23E2C2A7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A39F7-97A0-1380-AF7F-5CF89E7B65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A7832-D11F-D206-414C-9196CF12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366DF-D2C6-BD71-50CB-19A8AB61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D6E32-F640-75B1-A0BA-A4931595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212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5793-E8AB-F0D3-2301-634F33F2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4E1D1A-EBED-30CE-6782-96585159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7EF2D-E03D-D720-CDC3-1B12F882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1E7A4-0CE8-171C-BD35-8C4ACEDE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4458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554F9-E3A5-78C9-4295-998FD65A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81AB1-2EE4-CFD2-6669-FBCCFAA8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CDE09-9E84-5F0F-F647-80887AE3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6685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18C5-B2CF-BA5F-5B25-A7A34D71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79A4-2509-A81C-8E14-DA32F5BCF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7F25D-6ED4-87F2-AC2C-A93121F2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00A8C-BCB9-711D-4027-102F1260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57A0A-BBEA-6002-1629-870A58B0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C13B4-39D2-E646-F92F-BC34D90C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910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4F27-C07D-CE6E-6006-02954D82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2C9A33-79BA-EB8E-09DA-32D92B92D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AC3BA-AD89-8826-6366-BF8029A8A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D55D9-79F5-20C2-D926-941B61B4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AEA6AE-0B65-802E-E6E2-FD626BD2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BCC73-0C77-F742-DB30-3CF738A0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7053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3E299-707B-A1E1-E139-EBF74451A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63C17-240A-335E-35DF-F460C3F6A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32A7-9F55-020F-82C3-DFBD5C21E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5BFFF-F547-FF41-9E7D-9AF8FE294974}" type="datetimeFigureOut">
              <a:rPr lang="en-HR" smtClean="0"/>
              <a:t>16.12.2022.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DEC5-C739-0D42-BDFB-AAA3E0AD9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32DB-E9B7-6AE1-922D-6CFD21170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095E4-0C41-3741-9DCF-F6B487EEB46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7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ezna-uprava.hr/HR_OIB/Documents/oib%20dokumentacija%20-en%20(2).pdf" TargetMode="External"/><Relationship Id="rId2" Type="http://schemas.openxmlformats.org/officeDocument/2006/relationships/hyperlink" Target="https://www.porezna-uprava.hr/en/EN_obrasci/Documents/PINreque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rezna-uprava.hr/en/Pages/SingleNews.aspx?NewsID=7&amp;List=New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8BA0-EFF2-E1F1-C2A3-32A5FE8F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A2934AE-0806-915C-2672-8BA1D8473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10515599" cy="657225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E20183-2AC0-00B4-5703-65BA84C561BE}"/>
              </a:ext>
            </a:extLst>
          </p:cNvPr>
          <p:cNvCxnSpPr>
            <a:cxnSpLocks/>
          </p:cNvCxnSpPr>
          <p:nvPr/>
        </p:nvCxnSpPr>
        <p:spPr>
          <a:xfrm flipH="1">
            <a:off x="9232900" y="5380567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7EA0D8-E402-8C7F-80DF-2007A8415F36}"/>
              </a:ext>
            </a:extLst>
          </p:cNvPr>
          <p:cNvSpPr txBox="1"/>
          <p:nvPr/>
        </p:nvSpPr>
        <p:spPr>
          <a:xfrm>
            <a:off x="9232900" y="5607077"/>
            <a:ext cx="2120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Please choose topics</a:t>
            </a:r>
          </a:p>
        </p:txBody>
      </p:sp>
    </p:spTree>
    <p:extLst>
      <p:ext uri="{BB962C8B-B14F-4D97-AF65-F5344CB8AC3E}">
        <p14:creationId xmlns:p14="http://schemas.microsoft.com/office/powerpoint/2010/main" val="1352810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AEC7-0FD5-43D0-6D4A-18532BAF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D7A51A9A-1650-C63D-DCD5-6E139BEE4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727" y="27668"/>
            <a:ext cx="9482546" cy="5926592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5447D8-6716-C3EE-37E9-3C122CF568ED}"/>
              </a:ext>
            </a:extLst>
          </p:cNvPr>
          <p:cNvCxnSpPr>
            <a:cxnSpLocks/>
          </p:cNvCxnSpPr>
          <p:nvPr/>
        </p:nvCxnSpPr>
        <p:spPr>
          <a:xfrm flipH="1">
            <a:off x="8860367" y="54991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1985EF-6D87-82EC-35CC-04336B3319B9}"/>
              </a:ext>
            </a:extLst>
          </p:cNvPr>
          <p:cNvSpPr txBox="1"/>
          <p:nvPr/>
        </p:nvSpPr>
        <p:spPr>
          <a:xfrm>
            <a:off x="8860367" y="5627841"/>
            <a:ext cx="289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Choose this highlighted topic</a:t>
            </a:r>
          </a:p>
        </p:txBody>
      </p:sp>
    </p:spTree>
    <p:extLst>
      <p:ext uri="{BB962C8B-B14F-4D97-AF65-F5344CB8AC3E}">
        <p14:creationId xmlns:p14="http://schemas.microsoft.com/office/powerpoint/2010/main" val="31905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53EA-265B-B418-AA52-459F63CA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48A7F9BC-105E-C903-5A05-68846B506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919" y="0"/>
            <a:ext cx="10117726" cy="6323579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DD2C30-BDF3-C5CC-70BD-237EBD24C4A6}"/>
              </a:ext>
            </a:extLst>
          </p:cNvPr>
          <p:cNvCxnSpPr>
            <a:cxnSpLocks/>
          </p:cNvCxnSpPr>
          <p:nvPr/>
        </p:nvCxnSpPr>
        <p:spPr>
          <a:xfrm flipH="1">
            <a:off x="8623300" y="5668434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E7E4CD-7D1B-D167-1A27-109CC4D7B0E9}"/>
              </a:ext>
            </a:extLst>
          </p:cNvPr>
          <p:cNvSpPr txBox="1"/>
          <p:nvPr/>
        </p:nvSpPr>
        <p:spPr>
          <a:xfrm>
            <a:off x="8648700" y="5811341"/>
            <a:ext cx="323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Choose this highlighted subtopic</a:t>
            </a:r>
          </a:p>
        </p:txBody>
      </p:sp>
    </p:spTree>
    <p:extLst>
      <p:ext uri="{BB962C8B-B14F-4D97-AF65-F5344CB8AC3E}">
        <p14:creationId xmlns:p14="http://schemas.microsoft.com/office/powerpoint/2010/main" val="325667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1EE6-B9CE-4E6E-AC6C-57D1057B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B6DCFB-BCB2-B942-BAC0-0537B5FB6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454" y="142875"/>
            <a:ext cx="10515599" cy="6572250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F254AB-F8BB-991A-FA21-79C12AAB12C1}"/>
              </a:ext>
            </a:extLst>
          </p:cNvPr>
          <p:cNvCxnSpPr>
            <a:cxnSpLocks/>
          </p:cNvCxnSpPr>
          <p:nvPr/>
        </p:nvCxnSpPr>
        <p:spPr>
          <a:xfrm flipH="1">
            <a:off x="8928100" y="4737101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231ADB-DF13-0702-3D4E-0DBE82E50180}"/>
              </a:ext>
            </a:extLst>
          </p:cNvPr>
          <p:cNvSpPr txBox="1"/>
          <p:nvPr/>
        </p:nvSpPr>
        <p:spPr>
          <a:xfrm>
            <a:off x="9130884" y="4961467"/>
            <a:ext cx="22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Choose region Zagreb</a:t>
            </a:r>
          </a:p>
        </p:txBody>
      </p:sp>
    </p:spTree>
    <p:extLst>
      <p:ext uri="{BB962C8B-B14F-4D97-AF65-F5344CB8AC3E}">
        <p14:creationId xmlns:p14="http://schemas.microsoft.com/office/powerpoint/2010/main" val="390204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EE8B-5858-0660-D594-C79F4923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7E35E157-5B89-88E9-81DF-382E019B3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798" y="242623"/>
            <a:ext cx="10000403" cy="6250252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15E179-F32A-19B3-483F-959F762BF456}"/>
              </a:ext>
            </a:extLst>
          </p:cNvPr>
          <p:cNvCxnSpPr>
            <a:cxnSpLocks/>
          </p:cNvCxnSpPr>
          <p:nvPr/>
        </p:nvCxnSpPr>
        <p:spPr>
          <a:xfrm flipH="1">
            <a:off x="9182100" y="1875367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F792293-5C8F-F5BE-E5D5-EF21EDD6B548}"/>
              </a:ext>
            </a:extLst>
          </p:cNvPr>
          <p:cNvSpPr txBox="1"/>
          <p:nvPr/>
        </p:nvSpPr>
        <p:spPr>
          <a:xfrm>
            <a:off x="9766300" y="1813190"/>
            <a:ext cx="2177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Write the</a:t>
            </a:r>
          </a:p>
          <a:p>
            <a:r>
              <a:rPr lang="en-GB" dirty="0"/>
              <a:t>R</a:t>
            </a:r>
            <a:r>
              <a:rPr lang="en-HR" dirty="0"/>
              <a:t>eason for obtaining </a:t>
            </a:r>
          </a:p>
          <a:p>
            <a:r>
              <a:rPr lang="en-HR" dirty="0"/>
              <a:t>OIB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02BF2-EC64-166D-9A2F-E0E20EC34D5F}"/>
              </a:ext>
            </a:extLst>
          </p:cNvPr>
          <p:cNvSpPr txBox="1"/>
          <p:nvPr/>
        </p:nvSpPr>
        <p:spPr>
          <a:xfrm>
            <a:off x="9474200" y="4724400"/>
            <a:ext cx="197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Attach files (in any)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1B9FE3-72FB-3498-6C38-E79BF332808C}"/>
              </a:ext>
            </a:extLst>
          </p:cNvPr>
          <p:cNvCxnSpPr>
            <a:cxnSpLocks/>
          </p:cNvCxnSpPr>
          <p:nvPr/>
        </p:nvCxnSpPr>
        <p:spPr>
          <a:xfrm flipH="1">
            <a:off x="9055100" y="44323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3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F837-E67E-AE78-6924-9B1ED853A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E0DAF-13BD-4163-90AE-4D3501D4F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D9368F5-BC1E-7178-2385-3A83F20E2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597"/>
            <a:ext cx="10606088" cy="66288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F074C1-1CDE-33DB-6F57-72FC73CBD599}"/>
              </a:ext>
            </a:extLst>
          </p:cNvPr>
          <p:cNvCxnSpPr>
            <a:cxnSpLocks/>
          </p:cNvCxnSpPr>
          <p:nvPr/>
        </p:nvCxnSpPr>
        <p:spPr>
          <a:xfrm flipH="1">
            <a:off x="9165167" y="17399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05FFB1-C8AE-7031-0484-1E94B3C9C06A}"/>
              </a:ext>
            </a:extLst>
          </p:cNvPr>
          <p:cNvSpPr txBox="1"/>
          <p:nvPr/>
        </p:nvSpPr>
        <p:spPr>
          <a:xfrm>
            <a:off x="9749367" y="1516271"/>
            <a:ext cx="20441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Write your data</a:t>
            </a:r>
          </a:p>
          <a:p>
            <a:r>
              <a:rPr lang="en-HR" dirty="0"/>
              <a:t>N</a:t>
            </a:r>
            <a:r>
              <a:rPr lang="en-GB" dirty="0"/>
              <a:t>a</a:t>
            </a:r>
            <a:r>
              <a:rPr lang="en-HR" dirty="0"/>
              <a:t>me and Surname</a:t>
            </a:r>
          </a:p>
          <a:p>
            <a:r>
              <a:rPr lang="en-GB" dirty="0"/>
              <a:t>E</a:t>
            </a:r>
            <a:r>
              <a:rPr lang="en-HR" dirty="0"/>
              <a:t>-mail</a:t>
            </a:r>
          </a:p>
          <a:p>
            <a:r>
              <a:rPr lang="en-GB" dirty="0"/>
              <a:t>P</a:t>
            </a:r>
            <a:r>
              <a:rPr lang="en-HR" dirty="0"/>
              <a:t>hone number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16CE7-4023-E156-E4CC-B0000BAA1928}"/>
              </a:ext>
            </a:extLst>
          </p:cNvPr>
          <p:cNvCxnSpPr>
            <a:cxnSpLocks/>
          </p:cNvCxnSpPr>
          <p:nvPr/>
        </p:nvCxnSpPr>
        <p:spPr>
          <a:xfrm flipH="1">
            <a:off x="8580967" y="1248834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B3A05F-702F-19ED-BCFC-A743245528DB}"/>
              </a:ext>
            </a:extLst>
          </p:cNvPr>
          <p:cNvSpPr txBox="1"/>
          <p:nvPr/>
        </p:nvSpPr>
        <p:spPr>
          <a:xfrm>
            <a:off x="9238722" y="1039415"/>
            <a:ext cx="25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This line in not neccesary</a:t>
            </a:r>
          </a:p>
        </p:txBody>
      </p:sp>
    </p:spTree>
    <p:extLst>
      <p:ext uri="{BB962C8B-B14F-4D97-AF65-F5344CB8AC3E}">
        <p14:creationId xmlns:p14="http://schemas.microsoft.com/office/powerpoint/2010/main" val="106423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5AED-B45B-B130-EFE2-ABE946FA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/>
              <a:t>Important links: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38EBD-A08B-132D-6BD1-1DD1D11F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Request for OIB</a:t>
            </a:r>
            <a:endParaRPr lang="en-HR" dirty="0"/>
          </a:p>
          <a:p>
            <a:r>
              <a:rPr lang="en-GB" dirty="0">
                <a:hlinkClick r:id="rId2"/>
              </a:rPr>
              <a:t>https://www.porezna-uprava.hr/en/EN_obrasci/Documents/PINrequest.pdf</a:t>
            </a:r>
            <a:endParaRPr lang="en-GB" dirty="0"/>
          </a:p>
          <a:p>
            <a:endParaRPr lang="en-GB" dirty="0"/>
          </a:p>
          <a:p>
            <a:r>
              <a:rPr lang="en-GB" dirty="0"/>
              <a:t>Document needed for </a:t>
            </a:r>
            <a:r>
              <a:rPr lang="en-GB" dirty="0" err="1"/>
              <a:t>aquiring</a:t>
            </a:r>
            <a:r>
              <a:rPr lang="en-GB" dirty="0"/>
              <a:t> OIB</a:t>
            </a:r>
          </a:p>
          <a:p>
            <a:r>
              <a:rPr lang="en-GB" dirty="0">
                <a:hlinkClick r:id="rId3"/>
              </a:rPr>
              <a:t>https://www.porezna-uprava.hr/HR_OIB/Documents/oib%20dokumentacija%20-en%20(2).pdf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https://www.porezna-uprava.hr/en/Pages/SingleNews.aspx?NewsID=7&amp;List=News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5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links: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Pećin</dc:creator>
  <cp:lastModifiedBy>Marko Pećin</cp:lastModifiedBy>
  <cp:revision>2</cp:revision>
  <dcterms:created xsi:type="dcterms:W3CDTF">2022-12-16T08:29:23Z</dcterms:created>
  <dcterms:modified xsi:type="dcterms:W3CDTF">2022-12-16T09:58:24Z</dcterms:modified>
</cp:coreProperties>
</file>